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7" r:id="rId2"/>
    <p:sldId id="292" r:id="rId3"/>
    <p:sldId id="256" r:id="rId4"/>
    <p:sldId id="290" r:id="rId5"/>
    <p:sldId id="258" r:id="rId6"/>
    <p:sldId id="289" r:id="rId7"/>
    <p:sldId id="28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Section" id="{8DDF9FD3-5BBD-EA43-93F9-E938171F15EB}">
          <p14:sldIdLst>
            <p14:sldId id="257"/>
            <p14:sldId id="292"/>
            <p14:sldId id="256"/>
            <p14:sldId id="290"/>
            <p14:sldId id="258"/>
            <p14:sldId id="289"/>
          </p14:sldIdLst>
        </p14:section>
        <p14:section name="Additional Attributes" id="{A722C421-A005-794C-95E5-0BE5DA05BA27}">
          <p14:sldIdLst>
            <p14:sldId id="28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01"/>
    <p:restoredTop sz="96405"/>
  </p:normalViewPr>
  <p:slideViewPr>
    <p:cSldViewPr snapToGrid="0">
      <p:cViewPr varScale="1">
        <p:scale>
          <a:sx n="125" d="100"/>
          <a:sy n="125" d="100"/>
        </p:scale>
        <p:origin x="67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AD6E93-7B58-2841-9413-148407E998C8}" type="datetimeFigureOut">
              <a:rPr lang="en-US" smtClean="0"/>
              <a:t>6/5/24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07FF2-63B3-E949-8A17-5E125A7E3C66}" type="slidenum">
              <a:rPr lang="en-US" smtClean="0"/>
              <a:t>‹#›</a:t>
            </a:fld>
            <a:endParaRPr lang="en-US"/>
          </a:p>
        </p:txBody>
      </p:sp>
    </p:spTree>
    <p:extLst>
      <p:ext uri="{BB962C8B-B14F-4D97-AF65-F5344CB8AC3E}">
        <p14:creationId xmlns:p14="http://schemas.microsoft.com/office/powerpoint/2010/main" val="73740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nam02.safelinks.protection.outlook.com/?url=https%3A%2F%2Fmashpeewampanoagtribe-nsn.gov%2F&amp;data=05%7C01%7Ckjoyce%40whoi.edu%7C8d48efa113524a226ea208db2aeb933e%7Cd44c5cc6d18c46cc8abd4fdf5b6e5944%7C0%7C0%7C638150963494971413%7CUnknown%7CTWFpbGZsb3d8eyJWIjoiMC4wLjAwMDAiLCJQIjoiV2luMzIiLCJBTiI6Ik1haWwiLCJXVCI6Mn0%3D%7C3000%7C%7C%7C&amp;sdata=vvQQmlS6hPRUvIlucBC07m1yAppd7JeJiTjIqMt%2Fo70%3D&amp;reserved=0"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nam02.safelinks.protection.outlook.com/?url=https%3A%2F%2Fwww.herringpondtribe.org%2Four-history%2F&amp;data=05%7C01%7Ckjoyce%40whoi.edu%7C8d48efa113524a226ea208db2aeb933e%7Cd44c5cc6d18c46cc8abd4fdf5b6e5944%7C0%7C0%7C638150963494971413%7CUnknown%7CTWFpbGZsb3d8eyJWIjoiMC4wLjAwMDAiLCJQIjoiV2luMzIiLCJBTiI6Ik1haWwiLCJXVCI6Mn0%3D%7C3000%7C%7C%7C&amp;sdata=jqgMER2I0nh%2F5xuwgXLGC0KMrMt3XajwrExnAzI8Qo0%3D&amp;reserved=0" TargetMode="External"/><Relationship Id="rId4" Type="http://schemas.openxmlformats.org/officeDocument/2006/relationships/hyperlink" Target="https://nam02.safelinks.protection.outlook.com/?url=https%3A%2F%2Fwampanoagtribe-nsn.gov%2F&amp;data=05%7C01%7Ckjoyce%40whoi.edu%7C8d48efa113524a226ea208db2aeb933e%7Cd44c5cc6d18c46cc8abd4fdf5b6e5944%7C0%7C0%7C638150963494971413%7CUnknown%7CTWFpbGZsb3d8eyJWIjoiMC4wLjAwMDAiLCJQIjoiV2luMzIiLCJBTiI6Ik1haWwiLCJXVCI6Mn0%3D%7C3000%7C%7C%7C&amp;sdata=7ufI8J3Jk6x6eY6X8VkdXgj9cGR0ePtz8ScMN3qo72I%3D&amp;reserved=0"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l" fontAlgn="base">
              <a:spcBef>
                <a:spcPts val="0"/>
              </a:spcBef>
              <a:spcAft>
                <a:spcPts val="0"/>
              </a:spcAft>
            </a:pPr>
            <a:r>
              <a:rPr lang="en-US" sz="2800" b="0" i="0" u="none" strike="noStrike" dirty="0">
                <a:solidFill>
                  <a:srgbClr val="000000"/>
                </a:solidFill>
                <a:effectLst/>
                <a:latin typeface="Calibri" panose="020F0502020204030204" pitchFamily="34" charset="0"/>
              </a:rPr>
              <a:t>This land acknowledgement was created with input from elders of the Mashpee Wampanoag Tribe.</a:t>
            </a:r>
          </a:p>
          <a:p>
            <a:pPr marL="0" marR="0" algn="l" fontAlgn="base">
              <a:spcBef>
                <a:spcPts val="0"/>
              </a:spcBef>
              <a:spcAft>
                <a:spcPts val="0"/>
              </a:spcAft>
            </a:pPr>
            <a:endParaRPr lang="en-US" sz="2800" b="0" i="0" u="none" strike="noStrike" dirty="0">
              <a:solidFill>
                <a:srgbClr val="000000"/>
              </a:solidFill>
              <a:effectLst/>
              <a:latin typeface="Calibri" panose="020F0502020204030204" pitchFamily="34" charset="0"/>
            </a:endParaRPr>
          </a:p>
          <a:p>
            <a:pPr marL="0" marR="0" algn="l" fontAlgn="base">
              <a:spcBef>
                <a:spcPts val="0"/>
              </a:spcBef>
              <a:spcAft>
                <a:spcPts val="0"/>
              </a:spcAft>
            </a:pPr>
            <a:r>
              <a:rPr lang="en-US" sz="1800" b="0" i="0" u="none" strike="noStrike" dirty="0">
                <a:solidFill>
                  <a:srgbClr val="000000"/>
                </a:solidFill>
                <a:effectLst/>
                <a:latin typeface="Calibri" panose="020F0502020204030204" pitchFamily="34" charset="0"/>
              </a:rPr>
              <a:t>While it is not compulsory, please feel free to use this text in the classroom, on your syllabus or when introducing events or research presentations on the WHOI </a:t>
            </a:r>
            <a:r>
              <a:rPr lang="en-US" sz="1800" b="0" i="0" u="none" strike="noStrike" dirty="0">
                <a:solidFill>
                  <a:srgbClr val="212121"/>
                </a:solidFill>
                <a:effectLst/>
                <a:latin typeface="Calibri" panose="020F0502020204030204" pitchFamily="34" charset="0"/>
              </a:rPr>
              <a:t>campus, and invite your audience to learn more about the Wampanoag Nations today. More information can be found at the links below:</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3" tooltip="Original URL:&#10;https://mashpeewampanoagtribe-nsn.gov/&#10;&#10;Click to follow link."/>
              </a:rPr>
              <a:t>Mashpee Wampanoag Tribe (mashpeewampanoagtribe-nsn.gov)</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4" tooltip="Original URL:&#10;https://wampanoagtribe-nsn.gov/&#10;&#10;Click to follow link."/>
              </a:rPr>
              <a:t>Wampanoag Tribe of Gay Head (Aquinnah) (wampanoagtribe-nsn.gov)</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a:p>
            <a:pPr marL="0" marR="0" algn="l" fontAlgn="base">
              <a:spcBef>
                <a:spcPts val="0"/>
              </a:spcBef>
              <a:spcAft>
                <a:spcPts val="0"/>
              </a:spcAft>
            </a:pPr>
            <a:r>
              <a:rPr lang="en-US" sz="1800" b="0" i="0" u="sng" strike="noStrike" dirty="0">
                <a:solidFill>
                  <a:srgbClr val="0078D7"/>
                </a:solidFill>
                <a:effectLst/>
                <a:latin typeface="Calibri" panose="020F0502020204030204" pitchFamily="34" charset="0"/>
                <a:hlinkClick r:id="rId5" tooltip="Original URL:&#10;https://www.herringpondtribe.org/our-history/&#10;&#10;Click to follow link."/>
              </a:rPr>
              <a:t>Our History – Herring Pond Wampanoag Tribe (herringpondtribe.org)</a:t>
            </a:r>
            <a:r>
              <a:rPr lang="en-US" sz="1800" b="0" i="0" u="none" strike="noStrike" dirty="0">
                <a:solidFill>
                  <a:srgbClr val="000000"/>
                </a:solidFill>
                <a:effectLst/>
                <a:latin typeface="Calibri" panose="020F0502020204030204" pitchFamily="34" charset="0"/>
              </a:rPr>
              <a:t>  </a:t>
            </a:r>
            <a:endParaRPr lang="en-US" sz="1800" b="0" i="0" u="none" strike="noStrike" dirty="0">
              <a:solidFill>
                <a:srgbClr val="212121"/>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F9EB6314-AF91-EF4E-9015-C4DB4B9BA9A9}" type="slidenum">
              <a:rPr lang="en-US" smtClean="0"/>
              <a:t>7</a:t>
            </a:fld>
            <a:endParaRPr lang="en-US"/>
          </a:p>
        </p:txBody>
      </p:sp>
    </p:spTree>
    <p:extLst>
      <p:ext uri="{BB962C8B-B14F-4D97-AF65-F5344CB8AC3E}">
        <p14:creationId xmlns:p14="http://schemas.microsoft.com/office/powerpoint/2010/main" val="1058426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BD04-F8A0-DB0B-A927-220914420227}"/>
              </a:ext>
            </a:extLst>
          </p:cNvPr>
          <p:cNvSpPr>
            <a:spLocks noGrp="1"/>
          </p:cNvSpPr>
          <p:nvPr>
            <p:ph type="ctrTitle"/>
          </p:nvPr>
        </p:nvSpPr>
        <p:spPr>
          <a:xfrm>
            <a:off x="731520" y="1122363"/>
            <a:ext cx="10622280" cy="2387600"/>
          </a:xfrm>
        </p:spPr>
        <p:txBody>
          <a:bodyPr anchor="b"/>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FDEF619-013B-7E88-8A05-ECE1E7CAD7BD}"/>
              </a:ext>
            </a:extLst>
          </p:cNvPr>
          <p:cNvSpPr>
            <a:spLocks noGrp="1"/>
          </p:cNvSpPr>
          <p:nvPr>
            <p:ph type="subTitle" idx="1"/>
          </p:nvPr>
        </p:nvSpPr>
        <p:spPr>
          <a:xfrm>
            <a:off x="731520" y="4079875"/>
            <a:ext cx="1062228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BCD5F90-3752-ED34-ABB6-3AD8D99B9738}"/>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2B94705-0707-B634-6C97-BE8C315E2B1A}"/>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5" name="Rectangle 4">
            <a:extLst>
              <a:ext uri="{FF2B5EF4-FFF2-40B4-BE49-F238E27FC236}">
                <a16:creationId xmlns:a16="http://schemas.microsoft.com/office/drawing/2014/main" id="{1ABDB654-72A8-39F9-1228-111D42C800E1}"/>
              </a:ext>
            </a:extLst>
          </p:cNvPr>
          <p:cNvSpPr/>
          <p:nvPr userDrawn="1"/>
        </p:nvSpPr>
        <p:spPr>
          <a:xfrm>
            <a:off x="838200" y="3509963"/>
            <a:ext cx="1183908" cy="99510"/>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89603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F1658E-8377-8BC3-971E-E9C98D8401A1}"/>
              </a:ext>
            </a:extLst>
          </p:cNvPr>
          <p:cNvPicPr>
            <a:picLocks noChangeAspect="1"/>
          </p:cNvPicPr>
          <p:nvPr userDrawn="1"/>
        </p:nvPicPr>
        <p:blipFill rotWithShape="1">
          <a:blip r:embed="rId2"/>
          <a:srcRect l="24612" t="33631" r="1" b="8806"/>
          <a:stretch/>
        </p:blipFill>
        <p:spPr>
          <a:xfrm>
            <a:off x="0" y="0"/>
            <a:ext cx="12191999" cy="5236611"/>
          </a:xfrm>
          <a:prstGeom prst="rect">
            <a:avLst/>
          </a:prstGeom>
          <a:ln w="38100">
            <a:noFill/>
          </a:ln>
        </p:spPr>
      </p:pic>
      <p:pic>
        <p:nvPicPr>
          <p:cNvPr id="15" name="Picture 14">
            <a:extLst>
              <a:ext uri="{FF2B5EF4-FFF2-40B4-BE49-F238E27FC236}">
                <a16:creationId xmlns:a16="http://schemas.microsoft.com/office/drawing/2014/main" id="{7852DD7A-91EE-D8A5-BB21-34F346173DF3}"/>
              </a:ext>
            </a:extLst>
          </p:cNvPr>
          <p:cNvPicPr>
            <a:picLocks noChangeAspect="1"/>
          </p:cNvPicPr>
          <p:nvPr userDrawn="1"/>
        </p:nvPicPr>
        <p:blipFill rotWithShape="1">
          <a:blip r:embed="rId3">
            <a:alphaModFix/>
          </a:blip>
          <a:srcRect t="4818" r="17937" b="14903"/>
          <a:stretch/>
        </p:blipFill>
        <p:spPr>
          <a:xfrm>
            <a:off x="6838991" y="0"/>
            <a:ext cx="5353009" cy="5236611"/>
          </a:xfrm>
          <a:prstGeom prst="rect">
            <a:avLst/>
          </a:prstGeom>
        </p:spPr>
      </p:pic>
      <p:sp>
        <p:nvSpPr>
          <p:cNvPr id="16" name="TextBox 15">
            <a:extLst>
              <a:ext uri="{FF2B5EF4-FFF2-40B4-BE49-F238E27FC236}">
                <a16:creationId xmlns:a16="http://schemas.microsoft.com/office/drawing/2014/main" id="{3C37E4A3-557D-05E9-B66C-2680B5E58B77}"/>
              </a:ext>
            </a:extLst>
          </p:cNvPr>
          <p:cNvSpPr txBox="1"/>
          <p:nvPr userDrawn="1"/>
        </p:nvSpPr>
        <p:spPr>
          <a:xfrm>
            <a:off x="12825454" y="6289482"/>
            <a:ext cx="184731" cy="369332"/>
          </a:xfrm>
          <a:prstGeom prst="rect">
            <a:avLst/>
          </a:prstGeom>
          <a:noFill/>
        </p:spPr>
        <p:txBody>
          <a:bodyPr wrap="none" rtlCol="0">
            <a:spAutoFit/>
          </a:bodyPr>
          <a:lstStyle/>
          <a:p>
            <a:endParaRPr lang="en-US"/>
          </a:p>
        </p:txBody>
      </p:sp>
      <p:sp>
        <p:nvSpPr>
          <p:cNvPr id="17" name="Title 16">
            <a:extLst>
              <a:ext uri="{FF2B5EF4-FFF2-40B4-BE49-F238E27FC236}">
                <a16:creationId xmlns:a16="http://schemas.microsoft.com/office/drawing/2014/main" id="{18B9BC1C-9313-F32C-B0D4-01796DF6FAD0}"/>
              </a:ext>
            </a:extLst>
          </p:cNvPr>
          <p:cNvSpPr>
            <a:spLocks noGrp="1"/>
          </p:cNvSpPr>
          <p:nvPr>
            <p:ph type="title"/>
          </p:nvPr>
        </p:nvSpPr>
        <p:spPr>
          <a:xfrm>
            <a:off x="664578" y="5236611"/>
            <a:ext cx="7692344" cy="793508"/>
          </a:xfrm>
        </p:spPr>
        <p:txBody>
          <a:bodyPr anchor="b">
            <a:normAutofit/>
          </a:bodyPr>
          <a:lstStyle>
            <a:lvl1pPr>
              <a:defRPr sz="4000">
                <a:solidFill>
                  <a:schemeClr val="tx1"/>
                </a:solidFill>
              </a:defRPr>
            </a:lvl1pPr>
          </a:lstStyle>
          <a:p>
            <a:r>
              <a:rPr lang="en-US"/>
              <a:t>Click to edit Master title style</a:t>
            </a:r>
            <a:endParaRPr lang="en-US" dirty="0"/>
          </a:p>
        </p:txBody>
      </p:sp>
      <p:pic>
        <p:nvPicPr>
          <p:cNvPr id="18" name="Picture 17">
            <a:extLst>
              <a:ext uri="{FF2B5EF4-FFF2-40B4-BE49-F238E27FC236}">
                <a16:creationId xmlns:a16="http://schemas.microsoft.com/office/drawing/2014/main" id="{90C88B56-13E2-1232-6DB9-2295DCA31D2D}"/>
              </a:ext>
            </a:extLst>
          </p:cNvPr>
          <p:cNvPicPr>
            <a:picLocks noChangeAspect="1"/>
          </p:cNvPicPr>
          <p:nvPr userDrawn="1"/>
        </p:nvPicPr>
        <p:blipFill>
          <a:blip r:embed="rId4"/>
          <a:stretch>
            <a:fillRect/>
          </a:stretch>
        </p:blipFill>
        <p:spPr>
          <a:xfrm>
            <a:off x="8792945" y="5379537"/>
            <a:ext cx="3149139" cy="774031"/>
          </a:xfrm>
          <a:prstGeom prst="rect">
            <a:avLst/>
          </a:prstGeom>
        </p:spPr>
      </p:pic>
      <p:sp>
        <p:nvSpPr>
          <p:cNvPr id="19" name="Subtitle 2">
            <a:extLst>
              <a:ext uri="{FF2B5EF4-FFF2-40B4-BE49-F238E27FC236}">
                <a16:creationId xmlns:a16="http://schemas.microsoft.com/office/drawing/2014/main" id="{77FF2E55-ACC3-1405-C8D8-CFE33E4D47F5}"/>
              </a:ext>
            </a:extLst>
          </p:cNvPr>
          <p:cNvSpPr>
            <a:spLocks noGrp="1"/>
          </p:cNvSpPr>
          <p:nvPr>
            <p:ph type="subTitle" idx="1"/>
          </p:nvPr>
        </p:nvSpPr>
        <p:spPr>
          <a:xfrm>
            <a:off x="664578" y="6030119"/>
            <a:ext cx="7692344" cy="544301"/>
          </a:xfrm>
        </p:spPr>
        <p:txBody>
          <a:bodyPr/>
          <a:lstStyle>
            <a:lvl1pPr marL="0" indent="0" algn="l">
              <a:buNone/>
              <a:defRPr sz="24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273587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DCD0AEA-A4FC-942C-5801-147453DC679F}"/>
              </a:ext>
            </a:extLst>
          </p:cNvPr>
          <p:cNvPicPr>
            <a:picLocks noChangeAspect="1"/>
          </p:cNvPicPr>
          <p:nvPr userDrawn="1"/>
        </p:nvPicPr>
        <p:blipFill rotWithShape="1">
          <a:blip r:embed="rId2"/>
          <a:srcRect b="15374"/>
          <a:stretch/>
        </p:blipFill>
        <p:spPr>
          <a:xfrm>
            <a:off x="0" y="0"/>
            <a:ext cx="12192000" cy="6858000"/>
          </a:xfrm>
          <a:prstGeom prst="rect">
            <a:avLst/>
          </a:prstGeom>
        </p:spPr>
      </p:pic>
      <p:sp>
        <p:nvSpPr>
          <p:cNvPr id="6" name="Rectangle 5">
            <a:extLst>
              <a:ext uri="{FF2B5EF4-FFF2-40B4-BE49-F238E27FC236}">
                <a16:creationId xmlns:a16="http://schemas.microsoft.com/office/drawing/2014/main" id="{9FC5B97B-34E9-1F6F-829E-59E4421D9F8F}"/>
              </a:ext>
            </a:extLst>
          </p:cNvPr>
          <p:cNvSpPr/>
          <p:nvPr userDrawn="1"/>
        </p:nvSpPr>
        <p:spPr>
          <a:xfrm>
            <a:off x="0" y="0"/>
            <a:ext cx="12192000" cy="6858000"/>
          </a:xfrm>
          <a:prstGeom prst="rect">
            <a:avLst/>
          </a:prstGeom>
          <a:solidFill>
            <a:schemeClr val="tx2">
              <a:alpha val="5148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16872B27-45C5-1EEC-F202-6704D8166A03}"/>
              </a:ext>
            </a:extLst>
          </p:cNvPr>
          <p:cNvPicPr>
            <a:picLocks noChangeAspect="1"/>
          </p:cNvPicPr>
          <p:nvPr userDrawn="1"/>
        </p:nvPicPr>
        <p:blipFill rotWithShape="1">
          <a:blip r:embed="rId3">
            <a:alphaModFix amt="34000"/>
          </a:blip>
          <a:srcRect l="65423" t="7871" r="11299" b="4112"/>
          <a:stretch/>
        </p:blipFill>
        <p:spPr>
          <a:xfrm>
            <a:off x="5191704" y="0"/>
            <a:ext cx="7028456" cy="6858000"/>
          </a:xfrm>
          <a:prstGeom prst="rect">
            <a:avLst/>
          </a:prstGeom>
        </p:spPr>
      </p:pic>
      <p:sp>
        <p:nvSpPr>
          <p:cNvPr id="5" name="Title 4">
            <a:extLst>
              <a:ext uri="{FF2B5EF4-FFF2-40B4-BE49-F238E27FC236}">
                <a16:creationId xmlns:a16="http://schemas.microsoft.com/office/drawing/2014/main" id="{E7FEB180-BE10-4726-01DD-7C11C7774DC6}"/>
              </a:ext>
            </a:extLst>
          </p:cNvPr>
          <p:cNvSpPr>
            <a:spLocks noGrp="1"/>
          </p:cNvSpPr>
          <p:nvPr>
            <p:ph type="title"/>
          </p:nvPr>
        </p:nvSpPr>
        <p:spPr>
          <a:xfrm>
            <a:off x="664578" y="511630"/>
            <a:ext cx="10515600" cy="2917370"/>
          </a:xfrm>
        </p:spPr>
        <p:txBody>
          <a:bodyPr anchor="b" anchorCtr="0">
            <a:normAutofit/>
          </a:bodyPr>
          <a:lstStyle>
            <a:lvl1pPr>
              <a:defRPr sz="5400"/>
            </a:lvl1pPr>
          </a:lstStyle>
          <a:p>
            <a:r>
              <a:rPr lang="en-US"/>
              <a:t>Click to edit Master title style</a:t>
            </a:r>
            <a:endParaRPr lang="en-US" dirty="0"/>
          </a:p>
        </p:txBody>
      </p:sp>
      <p:sp>
        <p:nvSpPr>
          <p:cNvPr id="7" name="Subtitle 2">
            <a:extLst>
              <a:ext uri="{FF2B5EF4-FFF2-40B4-BE49-F238E27FC236}">
                <a16:creationId xmlns:a16="http://schemas.microsoft.com/office/drawing/2014/main" id="{79E3B9E0-1433-4202-5459-8031BF7FC41B}"/>
              </a:ext>
            </a:extLst>
          </p:cNvPr>
          <p:cNvSpPr>
            <a:spLocks noGrp="1"/>
          </p:cNvSpPr>
          <p:nvPr>
            <p:ph type="subTitle" idx="1"/>
          </p:nvPr>
        </p:nvSpPr>
        <p:spPr>
          <a:xfrm>
            <a:off x="664578" y="4079875"/>
            <a:ext cx="10515600" cy="665745"/>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9" name="Picture 8">
            <a:extLst>
              <a:ext uri="{FF2B5EF4-FFF2-40B4-BE49-F238E27FC236}">
                <a16:creationId xmlns:a16="http://schemas.microsoft.com/office/drawing/2014/main" id="{C0A928EE-ACEF-EC3B-901B-EAA5831A0D3E}"/>
              </a:ext>
            </a:extLst>
          </p:cNvPr>
          <p:cNvPicPr>
            <a:picLocks noChangeAspect="1"/>
          </p:cNvPicPr>
          <p:nvPr userDrawn="1"/>
        </p:nvPicPr>
        <p:blipFill>
          <a:blip r:embed="rId4"/>
          <a:stretch>
            <a:fillRect/>
          </a:stretch>
        </p:blipFill>
        <p:spPr>
          <a:xfrm>
            <a:off x="838200" y="6403252"/>
            <a:ext cx="4062266" cy="271320"/>
          </a:xfrm>
          <a:prstGeom prst="rect">
            <a:avLst/>
          </a:prstGeom>
        </p:spPr>
      </p:pic>
      <p:sp>
        <p:nvSpPr>
          <p:cNvPr id="3" name="Rectangle 2">
            <a:extLst>
              <a:ext uri="{FF2B5EF4-FFF2-40B4-BE49-F238E27FC236}">
                <a16:creationId xmlns:a16="http://schemas.microsoft.com/office/drawing/2014/main" id="{C3B3BCA5-D2A2-18D5-D0D5-55070745E084}"/>
              </a:ext>
            </a:extLst>
          </p:cNvPr>
          <p:cNvSpPr/>
          <p:nvPr userDrawn="1"/>
        </p:nvSpPr>
        <p:spPr>
          <a:xfrm>
            <a:off x="838200" y="3509963"/>
            <a:ext cx="1183908" cy="99510"/>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283509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B9ABF-1399-ED19-510D-ECD85FE818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B47727-D910-5FF5-7015-AF6CC086F3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7DBAD2-D1C9-B749-9BB6-87939238CEBF}"/>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9972527-3930-F47F-75A9-149C79C55334}"/>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8" name="Rectangle 7">
            <a:extLst>
              <a:ext uri="{FF2B5EF4-FFF2-40B4-BE49-F238E27FC236}">
                <a16:creationId xmlns:a16="http://schemas.microsoft.com/office/drawing/2014/main" id="{E6E5A017-E0D8-35C5-5C9D-CCE05AE036A4}"/>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865391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C7DBAD2-D1C9-B749-9BB6-87939238CEBF}"/>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89972527-3930-F47F-75A9-149C79C55334}"/>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9" name="Rectangle 8">
            <a:extLst>
              <a:ext uri="{FF2B5EF4-FFF2-40B4-BE49-F238E27FC236}">
                <a16:creationId xmlns:a16="http://schemas.microsoft.com/office/drawing/2014/main" id="{181A6B09-B23B-DA22-8A85-CB034080EEB2}"/>
              </a:ext>
            </a:extLst>
          </p:cNvPr>
          <p:cNvSpPr/>
          <p:nvPr userDrawn="1"/>
        </p:nvSpPr>
        <p:spPr>
          <a:xfrm rot="16200000" flipV="1">
            <a:off x="2160979" y="3120072"/>
            <a:ext cx="5548100" cy="457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528CB94-E155-CA11-321A-2A214E5AAB85}"/>
              </a:ext>
            </a:extLst>
          </p:cNvPr>
          <p:cNvGrpSpPr/>
          <p:nvPr userDrawn="1"/>
        </p:nvGrpSpPr>
        <p:grpSpPr>
          <a:xfrm>
            <a:off x="5418469" y="924941"/>
            <a:ext cx="629265" cy="629265"/>
            <a:chOff x="2135864" y="2830781"/>
            <a:chExt cx="629265" cy="629265"/>
          </a:xfrm>
        </p:grpSpPr>
        <p:sp>
          <p:nvSpPr>
            <p:cNvPr id="11" name="Oval 10">
              <a:extLst>
                <a:ext uri="{FF2B5EF4-FFF2-40B4-BE49-F238E27FC236}">
                  <a16:creationId xmlns:a16="http://schemas.microsoft.com/office/drawing/2014/main" id="{03A515C1-824A-04F9-BA2C-9696AE970C67}"/>
                </a:ext>
              </a:extLst>
            </p:cNvPr>
            <p:cNvSpPr/>
            <p:nvPr userDrawn="1"/>
          </p:nvSpPr>
          <p:spPr>
            <a:xfrm>
              <a:off x="2135864" y="2830781"/>
              <a:ext cx="629265" cy="6292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dirty="0">
                <a:ln w="0"/>
                <a:solidFill>
                  <a:schemeClr val="accent1"/>
                </a:solidFill>
                <a:effectLst>
                  <a:outerShdw blurRad="38100" dist="25400" dir="5400000" algn="ctr" rotWithShape="0">
                    <a:srgbClr val="6E747A">
                      <a:alpha val="43000"/>
                    </a:srgbClr>
                  </a:outerShdw>
                </a:effectLst>
              </a:endParaRPr>
            </a:p>
          </p:txBody>
        </p:sp>
        <p:sp>
          <p:nvSpPr>
            <p:cNvPr id="12" name="Title 1">
              <a:extLst>
                <a:ext uri="{FF2B5EF4-FFF2-40B4-BE49-F238E27FC236}">
                  <a16:creationId xmlns:a16="http://schemas.microsoft.com/office/drawing/2014/main" id="{61A3E40A-353A-223B-C457-7F3BD9FDA4F0}"/>
                </a:ext>
              </a:extLst>
            </p:cNvPr>
            <p:cNvSpPr txBox="1">
              <a:spLocks/>
            </p:cNvSpPr>
            <p:nvPr userDrawn="1"/>
          </p:nvSpPr>
          <p:spPr>
            <a:xfrm>
              <a:off x="2266652" y="2937334"/>
              <a:ext cx="344128" cy="4401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1</a:t>
              </a:r>
            </a:p>
          </p:txBody>
        </p:sp>
      </p:grpSp>
      <p:grpSp>
        <p:nvGrpSpPr>
          <p:cNvPr id="13" name="Group 12">
            <a:extLst>
              <a:ext uri="{FF2B5EF4-FFF2-40B4-BE49-F238E27FC236}">
                <a16:creationId xmlns:a16="http://schemas.microsoft.com/office/drawing/2014/main" id="{F146FBDA-A41F-4B58-C2BA-E6DB941702D7}"/>
              </a:ext>
            </a:extLst>
          </p:cNvPr>
          <p:cNvGrpSpPr/>
          <p:nvPr userDrawn="1"/>
        </p:nvGrpSpPr>
        <p:grpSpPr>
          <a:xfrm>
            <a:off x="5418469" y="2496510"/>
            <a:ext cx="629265" cy="629265"/>
            <a:chOff x="5812174" y="2830781"/>
            <a:chExt cx="629265" cy="629265"/>
          </a:xfrm>
        </p:grpSpPr>
        <p:sp>
          <p:nvSpPr>
            <p:cNvPr id="14" name="Oval 13">
              <a:extLst>
                <a:ext uri="{FF2B5EF4-FFF2-40B4-BE49-F238E27FC236}">
                  <a16:creationId xmlns:a16="http://schemas.microsoft.com/office/drawing/2014/main" id="{F3ABBC38-1DFD-E15E-927C-191CC1F3DBE9}"/>
                </a:ext>
              </a:extLst>
            </p:cNvPr>
            <p:cNvSpPr/>
            <p:nvPr userDrawn="1"/>
          </p:nvSpPr>
          <p:spPr>
            <a:xfrm>
              <a:off x="5812174" y="2830781"/>
              <a:ext cx="629265" cy="6292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376C8397-5C2C-7CEB-5C76-175BB1144978}"/>
                </a:ext>
              </a:extLst>
            </p:cNvPr>
            <p:cNvSpPr txBox="1">
              <a:spLocks/>
            </p:cNvSpPr>
            <p:nvPr userDrawn="1"/>
          </p:nvSpPr>
          <p:spPr>
            <a:xfrm>
              <a:off x="5960186" y="2970073"/>
              <a:ext cx="344128" cy="3797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2</a:t>
              </a:r>
            </a:p>
          </p:txBody>
        </p:sp>
      </p:grpSp>
      <p:grpSp>
        <p:nvGrpSpPr>
          <p:cNvPr id="16" name="Group 15">
            <a:extLst>
              <a:ext uri="{FF2B5EF4-FFF2-40B4-BE49-F238E27FC236}">
                <a16:creationId xmlns:a16="http://schemas.microsoft.com/office/drawing/2014/main" id="{657B9BBB-893F-0657-D4A0-FB2303E33433}"/>
              </a:ext>
            </a:extLst>
          </p:cNvPr>
          <p:cNvGrpSpPr/>
          <p:nvPr userDrawn="1"/>
        </p:nvGrpSpPr>
        <p:grpSpPr>
          <a:xfrm>
            <a:off x="5418469" y="4204714"/>
            <a:ext cx="629265" cy="629265"/>
            <a:chOff x="9494420" y="2830781"/>
            <a:chExt cx="629265" cy="629265"/>
          </a:xfrm>
        </p:grpSpPr>
        <p:sp>
          <p:nvSpPr>
            <p:cNvPr id="17" name="Oval 16">
              <a:extLst>
                <a:ext uri="{FF2B5EF4-FFF2-40B4-BE49-F238E27FC236}">
                  <a16:creationId xmlns:a16="http://schemas.microsoft.com/office/drawing/2014/main" id="{E0BCB30A-2955-6852-A520-414B9F538A45}"/>
                </a:ext>
              </a:extLst>
            </p:cNvPr>
            <p:cNvSpPr/>
            <p:nvPr userDrawn="1"/>
          </p:nvSpPr>
          <p:spPr>
            <a:xfrm>
              <a:off x="9494420" y="2830781"/>
              <a:ext cx="629265" cy="6292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itle 1">
              <a:extLst>
                <a:ext uri="{FF2B5EF4-FFF2-40B4-BE49-F238E27FC236}">
                  <a16:creationId xmlns:a16="http://schemas.microsoft.com/office/drawing/2014/main" id="{9C70B771-C8AE-FBEB-0937-B7DA97C14062}"/>
                </a:ext>
              </a:extLst>
            </p:cNvPr>
            <p:cNvSpPr txBox="1">
              <a:spLocks/>
            </p:cNvSpPr>
            <p:nvPr userDrawn="1"/>
          </p:nvSpPr>
          <p:spPr>
            <a:xfrm>
              <a:off x="9641671" y="2973473"/>
              <a:ext cx="344128" cy="3797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sz="2000" dirty="0">
                  <a:solidFill>
                    <a:schemeClr val="bg1"/>
                  </a:solidFill>
                </a:rPr>
                <a:t>3</a:t>
              </a:r>
            </a:p>
          </p:txBody>
        </p:sp>
      </p:grpSp>
      <p:sp>
        <p:nvSpPr>
          <p:cNvPr id="19" name="Title 1">
            <a:extLst>
              <a:ext uri="{FF2B5EF4-FFF2-40B4-BE49-F238E27FC236}">
                <a16:creationId xmlns:a16="http://schemas.microsoft.com/office/drawing/2014/main" id="{BDADCF75-1C42-F159-A505-37CBAFDC145C}"/>
              </a:ext>
            </a:extLst>
          </p:cNvPr>
          <p:cNvSpPr>
            <a:spLocks noGrp="1"/>
          </p:cNvSpPr>
          <p:nvPr>
            <p:ph type="title" hasCustomPrompt="1"/>
          </p:nvPr>
        </p:nvSpPr>
        <p:spPr>
          <a:xfrm>
            <a:off x="753291" y="924940"/>
            <a:ext cx="3698298" cy="4992041"/>
          </a:xfrm>
        </p:spPr>
        <p:txBody>
          <a:bodyPr lIns="91440" rIns="0" anchor="t" anchorCtr="0">
            <a:normAutofit/>
          </a:bodyPr>
          <a:lstStyle>
            <a:lvl1pPr algn="r">
              <a:defRPr sz="4400" b="1" i="0">
                <a:solidFill>
                  <a:schemeClr val="bg1"/>
                </a:solidFill>
                <a:latin typeface="Arial" panose="020B0604020202020204" pitchFamily="34" charset="0"/>
                <a:cs typeface="Arial Black" panose="020B0604020202020204" pitchFamily="34" charset="0"/>
              </a:defRPr>
            </a:lvl1pPr>
          </a:lstStyle>
          <a:p>
            <a:r>
              <a:rPr lang="en-US" dirty="0"/>
              <a:t>Title </a:t>
            </a:r>
            <a:br>
              <a:rPr lang="en-US" dirty="0"/>
            </a:br>
            <a:r>
              <a:rPr lang="en-US" dirty="0"/>
              <a:t>Goes </a:t>
            </a:r>
            <a:br>
              <a:rPr lang="en-US" dirty="0"/>
            </a:br>
            <a:r>
              <a:rPr lang="en-US" dirty="0"/>
              <a:t>Here</a:t>
            </a:r>
            <a:br>
              <a:rPr lang="en-US" dirty="0"/>
            </a:br>
            <a:r>
              <a:rPr lang="en-US" dirty="0"/>
              <a:t>Click To </a:t>
            </a:r>
            <a:br>
              <a:rPr lang="en-US" dirty="0"/>
            </a:br>
            <a:r>
              <a:rPr lang="en-US" dirty="0"/>
              <a:t>Edit</a:t>
            </a:r>
          </a:p>
        </p:txBody>
      </p:sp>
      <p:sp>
        <p:nvSpPr>
          <p:cNvPr id="20" name="Text Placeholder 5">
            <a:extLst>
              <a:ext uri="{FF2B5EF4-FFF2-40B4-BE49-F238E27FC236}">
                <a16:creationId xmlns:a16="http://schemas.microsoft.com/office/drawing/2014/main" id="{4C84FFD9-8BDD-64EA-9E82-82332ADE60A4}"/>
              </a:ext>
            </a:extLst>
          </p:cNvPr>
          <p:cNvSpPr>
            <a:spLocks noGrp="1"/>
          </p:cNvSpPr>
          <p:nvPr>
            <p:ph type="body" sz="quarter" idx="16" hasCustomPrompt="1"/>
          </p:nvPr>
        </p:nvSpPr>
        <p:spPr>
          <a:xfrm>
            <a:off x="6162641" y="924941"/>
            <a:ext cx="4942413" cy="492125"/>
          </a:xfrm>
        </p:spPr>
        <p:txBody>
          <a:bodyPr lIns="0"/>
          <a:lstStyle>
            <a:lvl1pPr marL="0" indent="0" algn="l">
              <a:buNone/>
              <a:defRPr b="1" i="0">
                <a:solidFill>
                  <a:schemeClr val="bg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1" name="Text Placeholder 9">
            <a:extLst>
              <a:ext uri="{FF2B5EF4-FFF2-40B4-BE49-F238E27FC236}">
                <a16:creationId xmlns:a16="http://schemas.microsoft.com/office/drawing/2014/main" id="{A0DED19B-A527-E440-F9AC-344CBF01B9FA}"/>
              </a:ext>
            </a:extLst>
          </p:cNvPr>
          <p:cNvSpPr>
            <a:spLocks noGrp="1"/>
          </p:cNvSpPr>
          <p:nvPr>
            <p:ph type="body" sz="quarter" idx="20"/>
          </p:nvPr>
        </p:nvSpPr>
        <p:spPr>
          <a:xfrm>
            <a:off x="6156708" y="1417065"/>
            <a:ext cx="4942413" cy="790896"/>
          </a:xfrm>
        </p:spPr>
        <p:txBody>
          <a:bodyPr lIns="0"/>
          <a:lstStyle>
            <a:lvl1pPr marL="0" indent="0" algn="l">
              <a:lnSpc>
                <a:spcPct val="100000"/>
              </a:lnSpc>
              <a:buNone/>
              <a:defRPr sz="1800" b="0" i="0">
                <a:solidFill>
                  <a:schemeClr val="bg1"/>
                </a:solidFill>
                <a:latin typeface="Arial" panose="020B0604020202020204" pitchFamily="34" charset="0"/>
                <a:cs typeface="Arial" panose="020B0604020202020204" pitchFamily="34" charset="0"/>
              </a:defRPr>
            </a:lvl1pPr>
            <a:lvl2pPr marL="457200" indent="0" algn="l">
              <a:lnSpc>
                <a:spcPct val="100000"/>
              </a:lnSpc>
              <a:buNone/>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2" name="Text Placeholder 5">
            <a:extLst>
              <a:ext uri="{FF2B5EF4-FFF2-40B4-BE49-F238E27FC236}">
                <a16:creationId xmlns:a16="http://schemas.microsoft.com/office/drawing/2014/main" id="{917924C0-2BB0-4563-4C13-F9B79FD79931}"/>
              </a:ext>
            </a:extLst>
          </p:cNvPr>
          <p:cNvSpPr>
            <a:spLocks noGrp="1"/>
          </p:cNvSpPr>
          <p:nvPr>
            <p:ph type="body" sz="quarter" idx="21" hasCustomPrompt="1"/>
          </p:nvPr>
        </p:nvSpPr>
        <p:spPr>
          <a:xfrm>
            <a:off x="6162641" y="2496510"/>
            <a:ext cx="4942413" cy="492125"/>
          </a:xfrm>
        </p:spPr>
        <p:txBody>
          <a:bodyPr lIns="0"/>
          <a:lstStyle>
            <a:lvl1pPr marL="0" indent="0" algn="l">
              <a:buNone/>
              <a:defRPr b="1" i="0">
                <a:solidFill>
                  <a:schemeClr val="bg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3" name="Text Placeholder 9">
            <a:extLst>
              <a:ext uri="{FF2B5EF4-FFF2-40B4-BE49-F238E27FC236}">
                <a16:creationId xmlns:a16="http://schemas.microsoft.com/office/drawing/2014/main" id="{0C203EED-BF3A-A2AC-C295-9022FE6AA6CE}"/>
              </a:ext>
            </a:extLst>
          </p:cNvPr>
          <p:cNvSpPr>
            <a:spLocks noGrp="1"/>
          </p:cNvSpPr>
          <p:nvPr>
            <p:ph type="body" sz="quarter" idx="22"/>
          </p:nvPr>
        </p:nvSpPr>
        <p:spPr>
          <a:xfrm>
            <a:off x="6156708" y="2988634"/>
            <a:ext cx="4942413" cy="711169"/>
          </a:xfrm>
        </p:spPr>
        <p:txBody>
          <a:bodyPr lIns="0"/>
          <a:lstStyle>
            <a:lvl1pPr marL="0" indent="0" algn="l">
              <a:lnSpc>
                <a:spcPct val="100000"/>
              </a:lnSpc>
              <a:buNone/>
              <a:defRPr sz="1800" b="0" i="0">
                <a:solidFill>
                  <a:schemeClr val="bg1"/>
                </a:solidFill>
                <a:latin typeface="Arial" panose="020B0604020202020204" pitchFamily="34" charset="0"/>
                <a:cs typeface="Arial" panose="020B0604020202020204" pitchFamily="34" charset="0"/>
              </a:defRPr>
            </a:lvl1pPr>
            <a:lvl2pPr algn="l">
              <a:lnSpc>
                <a:spcPct val="100000"/>
              </a:lnSpc>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5">
            <a:extLst>
              <a:ext uri="{FF2B5EF4-FFF2-40B4-BE49-F238E27FC236}">
                <a16:creationId xmlns:a16="http://schemas.microsoft.com/office/drawing/2014/main" id="{9769CB96-72E6-EA84-B1D2-D5321B695CB2}"/>
              </a:ext>
            </a:extLst>
          </p:cNvPr>
          <p:cNvSpPr>
            <a:spLocks noGrp="1"/>
          </p:cNvSpPr>
          <p:nvPr>
            <p:ph type="body" sz="quarter" idx="23" hasCustomPrompt="1"/>
          </p:nvPr>
        </p:nvSpPr>
        <p:spPr>
          <a:xfrm>
            <a:off x="6156708" y="4204714"/>
            <a:ext cx="4948346" cy="492125"/>
          </a:xfrm>
        </p:spPr>
        <p:txBody>
          <a:bodyPr lIns="0"/>
          <a:lstStyle>
            <a:lvl1pPr marL="0" indent="0" algn="l">
              <a:buNone/>
              <a:defRPr b="1" i="0">
                <a:solidFill>
                  <a:schemeClr val="bg1"/>
                </a:solidFill>
                <a:latin typeface="Arial" panose="020B0604020202020204" pitchFamily="34" charset="0"/>
                <a:cs typeface="Arial Black" panose="020B0604020202020204" pitchFamily="34" charset="0"/>
              </a:defRPr>
            </a:lvl1pPr>
          </a:lstStyle>
          <a:p>
            <a:pPr lvl="0"/>
            <a:r>
              <a:rPr lang="en-US" dirty="0"/>
              <a:t>Title Goes Here</a:t>
            </a:r>
          </a:p>
        </p:txBody>
      </p:sp>
      <p:sp>
        <p:nvSpPr>
          <p:cNvPr id="25" name="Text Placeholder 9">
            <a:extLst>
              <a:ext uri="{FF2B5EF4-FFF2-40B4-BE49-F238E27FC236}">
                <a16:creationId xmlns:a16="http://schemas.microsoft.com/office/drawing/2014/main" id="{C31641CC-A6B2-DE71-6E34-9E8D7D61453F}"/>
              </a:ext>
            </a:extLst>
          </p:cNvPr>
          <p:cNvSpPr>
            <a:spLocks noGrp="1"/>
          </p:cNvSpPr>
          <p:nvPr>
            <p:ph type="body" sz="quarter" idx="24"/>
          </p:nvPr>
        </p:nvSpPr>
        <p:spPr>
          <a:xfrm>
            <a:off x="6150775" y="4833979"/>
            <a:ext cx="4942413" cy="712454"/>
          </a:xfrm>
        </p:spPr>
        <p:txBody>
          <a:bodyPr lIns="0"/>
          <a:lstStyle>
            <a:lvl1pPr marL="0" indent="0" algn="l">
              <a:lnSpc>
                <a:spcPct val="100000"/>
              </a:lnSpc>
              <a:buNone/>
              <a:defRPr sz="1800" b="0" i="0">
                <a:solidFill>
                  <a:schemeClr val="bg1"/>
                </a:solidFill>
                <a:latin typeface="Arial" panose="020B0604020202020204" pitchFamily="34" charset="0"/>
                <a:cs typeface="Arial" panose="020B0604020202020204" pitchFamily="34" charset="0"/>
              </a:defRPr>
            </a:lvl1pPr>
            <a:lvl2pPr algn="l">
              <a:lnSpc>
                <a:spcPct val="100000"/>
              </a:lnSpc>
              <a:defRPr sz="1600" b="0" i="0">
                <a:solidFill>
                  <a:schemeClr val="tx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072566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4A840-F16B-EE95-BE7F-5F7E63B4A0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CDD3314-C518-445F-7D39-21CC669B8189}"/>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B0CE66-5E07-C06F-D861-308FC86C47A1}"/>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6" name="Slide Number Placeholder 5">
            <a:extLst>
              <a:ext uri="{FF2B5EF4-FFF2-40B4-BE49-F238E27FC236}">
                <a16:creationId xmlns:a16="http://schemas.microsoft.com/office/drawing/2014/main" id="{1BF9E56D-33D2-B770-E79D-5F6D1AA4FECA}"/>
              </a:ext>
            </a:extLst>
          </p:cNvPr>
          <p:cNvSpPr>
            <a:spLocks noGrp="1"/>
          </p:cNvSpPr>
          <p:nvPr>
            <p:ph type="sldNum" sz="quarter" idx="12"/>
          </p:nvPr>
        </p:nvSpPr>
        <p:spPr/>
        <p:txBody>
          <a:bodyPr/>
          <a:lstStyle/>
          <a:p>
            <a:fld id="{8084A765-C080-334D-AAEB-440BEFF2F582}" type="slidenum">
              <a:rPr lang="en-US" smtClean="0"/>
              <a:t>‹#›</a:t>
            </a:fld>
            <a:endParaRPr lang="en-US"/>
          </a:p>
        </p:txBody>
      </p:sp>
    </p:spTree>
    <p:extLst>
      <p:ext uri="{BB962C8B-B14F-4D97-AF65-F5344CB8AC3E}">
        <p14:creationId xmlns:p14="http://schemas.microsoft.com/office/powerpoint/2010/main" val="4180041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9EB49-5764-BF97-9A09-549CCE4653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2644AA-278D-439D-669D-D8DBD4FD1D88}"/>
              </a:ext>
            </a:extLst>
          </p:cNvPr>
          <p:cNvSpPr>
            <a:spLocks noGrp="1"/>
          </p:cNvSpPr>
          <p:nvPr>
            <p:ph sz="half" idx="1"/>
          </p:nvPr>
        </p:nvSpPr>
        <p:spPr>
          <a:xfrm>
            <a:off x="664575"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1533F04-9F3D-7922-102A-DAE6C701026A}"/>
              </a:ext>
            </a:extLst>
          </p:cNvPr>
          <p:cNvSpPr>
            <a:spLocks noGrp="1"/>
          </p:cNvSpPr>
          <p:nvPr>
            <p:ph sz="half" idx="2"/>
          </p:nvPr>
        </p:nvSpPr>
        <p:spPr>
          <a:xfrm>
            <a:off x="5998575"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B7A8CF-6F06-02F5-B6CC-C7B5FC5503E0}"/>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7" name="Slide Number Placeholder 6">
            <a:extLst>
              <a:ext uri="{FF2B5EF4-FFF2-40B4-BE49-F238E27FC236}">
                <a16:creationId xmlns:a16="http://schemas.microsoft.com/office/drawing/2014/main" id="{FD2D682D-1B29-386D-2767-5BD4B5EA558F}"/>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8" name="Rectangle 7">
            <a:extLst>
              <a:ext uri="{FF2B5EF4-FFF2-40B4-BE49-F238E27FC236}">
                <a16:creationId xmlns:a16="http://schemas.microsoft.com/office/drawing/2014/main" id="{05A47454-9A0B-08D7-1063-1749FEFAC8DB}"/>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350097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A2B42-730B-DE42-9F04-CB17BA230E94}"/>
              </a:ext>
            </a:extLst>
          </p:cNvPr>
          <p:cNvSpPr>
            <a:spLocks noGrp="1"/>
          </p:cNvSpPr>
          <p:nvPr>
            <p:ph type="title"/>
          </p:nvPr>
        </p:nvSpPr>
        <p:spPr>
          <a:xfrm>
            <a:off x="666163"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A2373F-0D16-F967-EE2B-FDAFED763858}"/>
              </a:ext>
            </a:extLst>
          </p:cNvPr>
          <p:cNvSpPr>
            <a:spLocks noGrp="1"/>
          </p:cNvSpPr>
          <p:nvPr>
            <p:ph type="body" idx="1"/>
          </p:nvPr>
        </p:nvSpPr>
        <p:spPr>
          <a:xfrm>
            <a:off x="66616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CE9FAD-8AE7-C1E5-7029-DB72C18BE8F8}"/>
              </a:ext>
            </a:extLst>
          </p:cNvPr>
          <p:cNvSpPr>
            <a:spLocks noGrp="1"/>
          </p:cNvSpPr>
          <p:nvPr>
            <p:ph sz="half" idx="2"/>
          </p:nvPr>
        </p:nvSpPr>
        <p:spPr>
          <a:xfrm>
            <a:off x="666163"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43B0090-B29F-4212-68DE-4D70F69771BF}"/>
              </a:ext>
            </a:extLst>
          </p:cNvPr>
          <p:cNvSpPr>
            <a:spLocks noGrp="1"/>
          </p:cNvSpPr>
          <p:nvPr>
            <p:ph type="body" sz="quarter" idx="3"/>
          </p:nvPr>
        </p:nvSpPr>
        <p:spPr>
          <a:xfrm>
            <a:off x="5998575"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E91BDA-06DE-94E0-CD84-9CD13227DF84}"/>
              </a:ext>
            </a:extLst>
          </p:cNvPr>
          <p:cNvSpPr>
            <a:spLocks noGrp="1"/>
          </p:cNvSpPr>
          <p:nvPr>
            <p:ph sz="quarter" idx="4"/>
          </p:nvPr>
        </p:nvSpPr>
        <p:spPr>
          <a:xfrm>
            <a:off x="5998575"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6908373-775D-708F-7494-FC3C6D7769FC}"/>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9" name="Slide Number Placeholder 8">
            <a:extLst>
              <a:ext uri="{FF2B5EF4-FFF2-40B4-BE49-F238E27FC236}">
                <a16:creationId xmlns:a16="http://schemas.microsoft.com/office/drawing/2014/main" id="{4D776CC8-EAC1-C157-A37D-2B3616C95685}"/>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12" name="Rectangle 11">
            <a:extLst>
              <a:ext uri="{FF2B5EF4-FFF2-40B4-BE49-F238E27FC236}">
                <a16:creationId xmlns:a16="http://schemas.microsoft.com/office/drawing/2014/main" id="{395F1292-34ED-EF1E-FFEB-218FD6A61862}"/>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226508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7964C-7260-CC84-7FCC-C837D92E02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E8F3759-5139-F76B-7F8D-3A302DF09F51}"/>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5" name="Slide Number Placeholder 4">
            <a:extLst>
              <a:ext uri="{FF2B5EF4-FFF2-40B4-BE49-F238E27FC236}">
                <a16:creationId xmlns:a16="http://schemas.microsoft.com/office/drawing/2014/main" id="{CB4850DE-F9EB-8DD2-2B34-440F3CCA0AA2}"/>
              </a:ext>
            </a:extLst>
          </p:cNvPr>
          <p:cNvSpPr>
            <a:spLocks noGrp="1"/>
          </p:cNvSpPr>
          <p:nvPr>
            <p:ph type="sldNum" sz="quarter" idx="12"/>
          </p:nvPr>
        </p:nvSpPr>
        <p:spPr/>
        <p:txBody>
          <a:bodyPr/>
          <a:lstStyle/>
          <a:p>
            <a:fld id="{8084A765-C080-334D-AAEB-440BEFF2F582}" type="slidenum">
              <a:rPr lang="en-US" smtClean="0"/>
              <a:t>‹#›</a:t>
            </a:fld>
            <a:endParaRPr lang="en-US"/>
          </a:p>
        </p:txBody>
      </p:sp>
      <p:sp>
        <p:nvSpPr>
          <p:cNvPr id="6" name="Rectangle 5">
            <a:extLst>
              <a:ext uri="{FF2B5EF4-FFF2-40B4-BE49-F238E27FC236}">
                <a16:creationId xmlns:a16="http://schemas.microsoft.com/office/drawing/2014/main" id="{3A6928FA-4B02-380F-0F44-3C33E2DAB473}"/>
              </a:ext>
            </a:extLst>
          </p:cNvPr>
          <p:cNvSpPr/>
          <p:nvPr userDrawn="1"/>
        </p:nvSpPr>
        <p:spPr>
          <a:xfrm>
            <a:off x="790075" y="1395663"/>
            <a:ext cx="817344" cy="96253"/>
          </a:xfrm>
          <a:prstGeom prst="rect">
            <a:avLst/>
          </a:prstGeom>
          <a:solidFill>
            <a:srgbClr val="00A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545166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99A766-A93E-C82F-8F37-256AF24CF4F7}"/>
              </a:ext>
            </a:extLst>
          </p:cNvPr>
          <p:cNvSpPr>
            <a:spLocks noGrp="1"/>
          </p:cNvSpPr>
          <p:nvPr>
            <p:ph type="dt" sz="half" idx="10"/>
          </p:nvPr>
        </p:nvSpPr>
        <p:spPr/>
        <p:txBody>
          <a:bodyPr/>
          <a:lstStyle/>
          <a:p>
            <a:fld id="{091B6283-1F75-F24C-9B36-DF5387CA9455}" type="datetimeFigureOut">
              <a:rPr lang="en-US" smtClean="0"/>
              <a:t>6/5/24</a:t>
            </a:fld>
            <a:endParaRPr lang="en-US"/>
          </a:p>
        </p:txBody>
      </p:sp>
      <p:sp>
        <p:nvSpPr>
          <p:cNvPr id="4" name="Slide Number Placeholder 3">
            <a:extLst>
              <a:ext uri="{FF2B5EF4-FFF2-40B4-BE49-F238E27FC236}">
                <a16:creationId xmlns:a16="http://schemas.microsoft.com/office/drawing/2014/main" id="{3C8C3B0A-CE7C-5F27-F94C-DE1A6F015465}"/>
              </a:ext>
            </a:extLst>
          </p:cNvPr>
          <p:cNvSpPr>
            <a:spLocks noGrp="1"/>
          </p:cNvSpPr>
          <p:nvPr>
            <p:ph type="sldNum" sz="quarter" idx="12"/>
          </p:nvPr>
        </p:nvSpPr>
        <p:spPr/>
        <p:txBody>
          <a:bodyPr/>
          <a:lstStyle/>
          <a:p>
            <a:fld id="{8084A765-C080-334D-AAEB-440BEFF2F582}" type="slidenum">
              <a:rPr lang="en-US" smtClean="0"/>
              <a:t>‹#›</a:t>
            </a:fld>
            <a:endParaRPr lang="en-US"/>
          </a:p>
        </p:txBody>
      </p:sp>
    </p:spTree>
    <p:extLst>
      <p:ext uri="{BB962C8B-B14F-4D97-AF65-F5344CB8AC3E}">
        <p14:creationId xmlns:p14="http://schemas.microsoft.com/office/powerpoint/2010/main" val="3935536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Blank">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41260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885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0714346-9D3F-894B-49BE-73E305D9768C}"/>
              </a:ext>
            </a:extLst>
          </p:cNvPr>
          <p:cNvPicPr>
            <a:picLocks noChangeAspect="1"/>
          </p:cNvPicPr>
          <p:nvPr userDrawn="1"/>
        </p:nvPicPr>
        <p:blipFill rotWithShape="1">
          <a:blip r:embed="rId14"/>
          <a:srcRect l="1" r="735" b="1414"/>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6870CD88-DFFA-9E0B-6A00-63E703A50B91}"/>
              </a:ext>
            </a:extLst>
          </p:cNvPr>
          <p:cNvSpPr>
            <a:spLocks noGrp="1"/>
          </p:cNvSpPr>
          <p:nvPr>
            <p:ph type="title"/>
          </p:nvPr>
        </p:nvSpPr>
        <p:spPr>
          <a:xfrm>
            <a:off x="664578"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6A9840-0042-A258-5487-50F0006C3CBD}"/>
              </a:ext>
            </a:extLst>
          </p:cNvPr>
          <p:cNvSpPr>
            <a:spLocks noGrp="1"/>
          </p:cNvSpPr>
          <p:nvPr>
            <p:ph type="body" idx="1"/>
          </p:nvPr>
        </p:nvSpPr>
        <p:spPr>
          <a:xfrm>
            <a:off x="664578"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6C4AB1-AD39-2A60-B1B7-BF28EAAD4049}"/>
              </a:ext>
            </a:extLst>
          </p:cNvPr>
          <p:cNvSpPr>
            <a:spLocks noGrp="1"/>
          </p:cNvSpPr>
          <p:nvPr>
            <p:ph type="dt" sz="half" idx="2"/>
          </p:nvPr>
        </p:nvSpPr>
        <p:spPr>
          <a:xfrm>
            <a:off x="7845392" y="6356350"/>
            <a:ext cx="2743200" cy="365125"/>
          </a:xfrm>
          <a:prstGeom prst="rect">
            <a:avLst/>
          </a:prstGeom>
        </p:spPr>
        <p:txBody>
          <a:bodyPr vert="horz" lIns="91440" tIns="45720" rIns="91440" bIns="45720" rtlCol="0" anchor="ctr"/>
          <a:lstStyle>
            <a:lvl1pPr algn="r">
              <a:defRPr sz="1100" b="0" i="0">
                <a:solidFill>
                  <a:schemeClr val="bg1"/>
                </a:solidFill>
                <a:latin typeface="Arial" panose="020B0604020202020204" pitchFamily="34" charset="0"/>
              </a:defRPr>
            </a:lvl1pPr>
          </a:lstStyle>
          <a:p>
            <a:fld id="{091B6283-1F75-F24C-9B36-DF5387CA9455}" type="datetimeFigureOut">
              <a:rPr lang="en-US" smtClean="0"/>
              <a:pPr/>
              <a:t>6/5/24</a:t>
            </a:fld>
            <a:endParaRPr lang="en-US" dirty="0"/>
          </a:p>
        </p:txBody>
      </p:sp>
      <p:sp>
        <p:nvSpPr>
          <p:cNvPr id="6" name="Slide Number Placeholder 5">
            <a:extLst>
              <a:ext uri="{FF2B5EF4-FFF2-40B4-BE49-F238E27FC236}">
                <a16:creationId xmlns:a16="http://schemas.microsoft.com/office/drawing/2014/main" id="{FB95073C-605E-9BB0-E448-8D03E3328428}"/>
              </a:ext>
            </a:extLst>
          </p:cNvPr>
          <p:cNvSpPr>
            <a:spLocks noGrp="1"/>
          </p:cNvSpPr>
          <p:nvPr>
            <p:ph type="sldNum" sz="quarter" idx="4"/>
          </p:nvPr>
        </p:nvSpPr>
        <p:spPr>
          <a:xfrm>
            <a:off x="10895798" y="6356350"/>
            <a:ext cx="458002" cy="365125"/>
          </a:xfrm>
          <a:prstGeom prst="rect">
            <a:avLst/>
          </a:prstGeom>
        </p:spPr>
        <p:txBody>
          <a:bodyPr vert="horz" lIns="91440" tIns="45720" rIns="91440" bIns="45720" rtlCol="0" anchor="ctr"/>
          <a:lstStyle>
            <a:lvl1pPr algn="r">
              <a:defRPr sz="1100" b="0" i="0">
                <a:solidFill>
                  <a:schemeClr val="bg1"/>
                </a:solidFill>
                <a:latin typeface="Arial" panose="020B0604020202020204" pitchFamily="34" charset="0"/>
              </a:defRPr>
            </a:lvl1pPr>
          </a:lstStyle>
          <a:p>
            <a:fld id="{8084A765-C080-334D-AAEB-440BEFF2F582}" type="slidenum">
              <a:rPr lang="en-US" smtClean="0"/>
              <a:pPr/>
              <a:t>‹#›</a:t>
            </a:fld>
            <a:endParaRPr lang="en-US" dirty="0"/>
          </a:p>
        </p:txBody>
      </p:sp>
      <p:pic>
        <p:nvPicPr>
          <p:cNvPr id="11" name="Picture 10">
            <a:extLst>
              <a:ext uri="{FF2B5EF4-FFF2-40B4-BE49-F238E27FC236}">
                <a16:creationId xmlns:a16="http://schemas.microsoft.com/office/drawing/2014/main" id="{53663935-D726-D2DD-9C06-CA0F1614B97D}"/>
              </a:ext>
            </a:extLst>
          </p:cNvPr>
          <p:cNvPicPr>
            <a:picLocks noChangeAspect="1"/>
          </p:cNvPicPr>
          <p:nvPr userDrawn="1"/>
        </p:nvPicPr>
        <p:blipFill>
          <a:blip r:embed="rId15"/>
          <a:stretch>
            <a:fillRect/>
          </a:stretch>
        </p:blipFill>
        <p:spPr>
          <a:xfrm>
            <a:off x="838200" y="6403252"/>
            <a:ext cx="4062266" cy="271320"/>
          </a:xfrm>
          <a:prstGeom prst="rect">
            <a:avLst/>
          </a:prstGeom>
        </p:spPr>
      </p:pic>
    </p:spTree>
    <p:extLst>
      <p:ext uri="{BB962C8B-B14F-4D97-AF65-F5344CB8AC3E}">
        <p14:creationId xmlns:p14="http://schemas.microsoft.com/office/powerpoint/2010/main" val="636422780"/>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9" r:id="rId3"/>
    <p:sldLayoutId id="2147483650" r:id="rId4"/>
    <p:sldLayoutId id="2147483660" r:id="rId5"/>
    <p:sldLayoutId id="2147483651" r:id="rId6"/>
    <p:sldLayoutId id="2147483652" r:id="rId7"/>
    <p:sldLayoutId id="2147483653" r:id="rId8"/>
    <p:sldLayoutId id="2147483654" r:id="rId9"/>
    <p:sldLayoutId id="2147483655" r:id="rId10"/>
    <p:sldLayoutId id="2147483656" r:id="rId11"/>
    <p:sldLayoutId id="2147483657" r:id="rId12"/>
  </p:sldLayoutIdLst>
  <p:txStyles>
    <p:titleStyle>
      <a:lvl1pPr algn="l" defTabSz="914400" rtl="0" eaLnBrk="1" latinLnBrk="0" hangingPunct="1">
        <a:lnSpc>
          <a:spcPct val="90000"/>
        </a:lnSpc>
        <a:spcBef>
          <a:spcPct val="0"/>
        </a:spcBef>
        <a:buNone/>
        <a:defRPr sz="4400" b="1" i="0" kern="1200" spc="-15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34E5-FF65-C36B-8D99-86F938A9D65A}"/>
              </a:ext>
            </a:extLst>
          </p:cNvPr>
          <p:cNvSpPr>
            <a:spLocks noGrp="1"/>
          </p:cNvSpPr>
          <p:nvPr>
            <p:ph type="title"/>
          </p:nvPr>
        </p:nvSpPr>
        <p:spPr/>
        <p:txBody>
          <a:bodyPr/>
          <a:lstStyle/>
          <a:p>
            <a:endParaRPr lang="en-US" dirty="0"/>
          </a:p>
        </p:txBody>
      </p:sp>
      <p:sp>
        <p:nvSpPr>
          <p:cNvPr id="3" name="Subtitle 2">
            <a:extLst>
              <a:ext uri="{FF2B5EF4-FFF2-40B4-BE49-F238E27FC236}">
                <a16:creationId xmlns:a16="http://schemas.microsoft.com/office/drawing/2014/main" id="{095DBABB-AE85-247E-C301-D2537F3874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4390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BEEF7BD-9C3B-1D9E-CCFB-7F04AA3EEEBA}"/>
              </a:ext>
            </a:extLst>
          </p:cNvPr>
          <p:cNvSpPr>
            <a:spLocks noGrp="1"/>
          </p:cNvSpPr>
          <p:nvPr>
            <p:ph type="title"/>
          </p:nvPr>
        </p:nvSpPr>
        <p:spPr/>
        <p:txBody>
          <a:bodyPr/>
          <a:lstStyle/>
          <a:p>
            <a:endParaRPr lang="en-US"/>
          </a:p>
        </p:txBody>
      </p:sp>
      <p:sp>
        <p:nvSpPr>
          <p:cNvPr id="5" name="Subtitle 4">
            <a:extLst>
              <a:ext uri="{FF2B5EF4-FFF2-40B4-BE49-F238E27FC236}">
                <a16:creationId xmlns:a16="http://schemas.microsoft.com/office/drawing/2014/main" id="{0B6D7D47-03BF-50C9-9EF0-23E3458173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67554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01636B9-877E-F559-FF52-ED1C50F6EDE9}"/>
              </a:ext>
            </a:extLst>
          </p:cNvPr>
          <p:cNvSpPr>
            <a:spLocks noGrp="1"/>
          </p:cNvSpPr>
          <p:nvPr>
            <p:ph type="ctrTitle"/>
          </p:nvPr>
        </p:nvSpPr>
        <p:spPr/>
        <p:txBody>
          <a:bodyPr/>
          <a:lstStyle/>
          <a:p>
            <a:endParaRPr lang="en-US"/>
          </a:p>
        </p:txBody>
      </p:sp>
      <p:sp>
        <p:nvSpPr>
          <p:cNvPr id="7" name="Subtitle 6">
            <a:extLst>
              <a:ext uri="{FF2B5EF4-FFF2-40B4-BE49-F238E27FC236}">
                <a16:creationId xmlns:a16="http://schemas.microsoft.com/office/drawing/2014/main" id="{D8FFE44F-0C3E-B151-6AEF-2933C1054D1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77738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37F098-18F8-23BF-3761-621CA5E83807}"/>
              </a:ext>
            </a:extLst>
          </p:cNvPr>
          <p:cNvSpPr>
            <a:spLocks noGrp="1"/>
          </p:cNvSpPr>
          <p:nvPr>
            <p:ph type="title"/>
          </p:nvPr>
        </p:nvSpPr>
        <p:spPr/>
        <p:txBody>
          <a:bodyPr/>
          <a:lstStyle/>
          <a:p>
            <a:endParaRPr lang="en-US"/>
          </a:p>
        </p:txBody>
      </p:sp>
      <p:sp>
        <p:nvSpPr>
          <p:cNvPr id="5" name="Text Placeholder 4">
            <a:extLst>
              <a:ext uri="{FF2B5EF4-FFF2-40B4-BE49-F238E27FC236}">
                <a16:creationId xmlns:a16="http://schemas.microsoft.com/office/drawing/2014/main" id="{6D686E7F-F377-ECB5-84C0-AAB6C0172AD2}"/>
              </a:ext>
            </a:extLst>
          </p:cNvPr>
          <p:cNvSpPr>
            <a:spLocks noGrp="1"/>
          </p:cNvSpPr>
          <p:nvPr>
            <p:ph type="body" sz="quarter" idx="16"/>
          </p:nvPr>
        </p:nvSpPr>
        <p:spPr/>
        <p:txBody>
          <a:bodyPr/>
          <a:lstStyle/>
          <a:p>
            <a:endParaRPr lang="en-US"/>
          </a:p>
        </p:txBody>
      </p:sp>
      <p:sp>
        <p:nvSpPr>
          <p:cNvPr id="6" name="Text Placeholder 5">
            <a:extLst>
              <a:ext uri="{FF2B5EF4-FFF2-40B4-BE49-F238E27FC236}">
                <a16:creationId xmlns:a16="http://schemas.microsoft.com/office/drawing/2014/main" id="{BC7B4D10-9768-C316-AC0F-312D322C8055}"/>
              </a:ext>
            </a:extLst>
          </p:cNvPr>
          <p:cNvSpPr>
            <a:spLocks noGrp="1"/>
          </p:cNvSpPr>
          <p:nvPr>
            <p:ph type="body" sz="quarter" idx="20"/>
          </p:nvPr>
        </p:nvSpPr>
        <p:spPr/>
        <p:txBody>
          <a:bodyPr/>
          <a:lstStyle/>
          <a:p>
            <a:endParaRPr lang="en-US"/>
          </a:p>
        </p:txBody>
      </p:sp>
      <p:sp>
        <p:nvSpPr>
          <p:cNvPr id="7" name="Text Placeholder 6">
            <a:extLst>
              <a:ext uri="{FF2B5EF4-FFF2-40B4-BE49-F238E27FC236}">
                <a16:creationId xmlns:a16="http://schemas.microsoft.com/office/drawing/2014/main" id="{DF5AA49D-7C48-C548-4C4B-914142B7662F}"/>
              </a:ext>
            </a:extLst>
          </p:cNvPr>
          <p:cNvSpPr>
            <a:spLocks noGrp="1"/>
          </p:cNvSpPr>
          <p:nvPr>
            <p:ph type="body" sz="quarter" idx="21"/>
          </p:nvPr>
        </p:nvSpPr>
        <p:spPr/>
        <p:txBody>
          <a:bodyPr/>
          <a:lstStyle/>
          <a:p>
            <a:endParaRPr lang="en-US"/>
          </a:p>
        </p:txBody>
      </p:sp>
      <p:sp>
        <p:nvSpPr>
          <p:cNvPr id="8" name="Text Placeholder 7">
            <a:extLst>
              <a:ext uri="{FF2B5EF4-FFF2-40B4-BE49-F238E27FC236}">
                <a16:creationId xmlns:a16="http://schemas.microsoft.com/office/drawing/2014/main" id="{AFE2F7E8-0695-98B9-5E9A-4EC38589DDF4}"/>
              </a:ext>
            </a:extLst>
          </p:cNvPr>
          <p:cNvSpPr>
            <a:spLocks noGrp="1"/>
          </p:cNvSpPr>
          <p:nvPr>
            <p:ph type="body" sz="quarter" idx="22"/>
          </p:nvPr>
        </p:nvSpPr>
        <p:spPr/>
        <p:txBody>
          <a:bodyPr/>
          <a:lstStyle/>
          <a:p>
            <a:endParaRPr lang="en-US"/>
          </a:p>
        </p:txBody>
      </p:sp>
      <p:sp>
        <p:nvSpPr>
          <p:cNvPr id="9" name="Text Placeholder 8">
            <a:extLst>
              <a:ext uri="{FF2B5EF4-FFF2-40B4-BE49-F238E27FC236}">
                <a16:creationId xmlns:a16="http://schemas.microsoft.com/office/drawing/2014/main" id="{0A1A3E16-80FC-3931-6932-F9660F98EF40}"/>
              </a:ext>
            </a:extLst>
          </p:cNvPr>
          <p:cNvSpPr>
            <a:spLocks noGrp="1"/>
          </p:cNvSpPr>
          <p:nvPr>
            <p:ph type="body" sz="quarter" idx="23"/>
          </p:nvPr>
        </p:nvSpPr>
        <p:spPr/>
        <p:txBody>
          <a:bodyPr/>
          <a:lstStyle/>
          <a:p>
            <a:endParaRPr lang="en-US"/>
          </a:p>
        </p:txBody>
      </p:sp>
      <p:sp>
        <p:nvSpPr>
          <p:cNvPr id="10" name="Text Placeholder 9">
            <a:extLst>
              <a:ext uri="{FF2B5EF4-FFF2-40B4-BE49-F238E27FC236}">
                <a16:creationId xmlns:a16="http://schemas.microsoft.com/office/drawing/2014/main" id="{4651CE98-6380-8CC7-15D9-D16866DFC892}"/>
              </a:ext>
            </a:extLst>
          </p:cNvPr>
          <p:cNvSpPr>
            <a:spLocks noGrp="1"/>
          </p:cNvSpPr>
          <p:nvPr>
            <p:ph type="body" sz="quarter" idx="24"/>
          </p:nvPr>
        </p:nvSpPr>
        <p:spPr/>
        <p:txBody>
          <a:bodyPr/>
          <a:lstStyle/>
          <a:p>
            <a:endParaRPr lang="en-US"/>
          </a:p>
        </p:txBody>
      </p:sp>
    </p:spTree>
    <p:extLst>
      <p:ext uri="{BB962C8B-B14F-4D97-AF65-F5344CB8AC3E}">
        <p14:creationId xmlns:p14="http://schemas.microsoft.com/office/powerpoint/2010/main" val="256977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65046D7-3341-E23F-D29B-E7D238723BC0}"/>
              </a:ext>
            </a:extLst>
          </p:cNvPr>
          <p:cNvSpPr>
            <a:spLocks noGrp="1"/>
          </p:cNvSpPr>
          <p:nvPr>
            <p:ph type="title"/>
          </p:nvPr>
        </p:nvSpPr>
        <p:spPr/>
        <p:txBody>
          <a:bodyPr/>
          <a:lstStyle/>
          <a:p>
            <a:endParaRPr lang="en-US"/>
          </a:p>
        </p:txBody>
      </p:sp>
      <p:sp>
        <p:nvSpPr>
          <p:cNvPr id="10" name="Content Placeholder 9">
            <a:extLst>
              <a:ext uri="{FF2B5EF4-FFF2-40B4-BE49-F238E27FC236}">
                <a16:creationId xmlns:a16="http://schemas.microsoft.com/office/drawing/2014/main" id="{59400917-AF72-B9C4-35B7-A87CBA8E8DE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787847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35D518-5B78-B675-5771-FBFE7354B933}"/>
              </a:ext>
            </a:extLst>
          </p:cNvPr>
          <p:cNvSpPr>
            <a:spLocks noGrp="1"/>
          </p:cNvSpPr>
          <p:nvPr>
            <p:ph type="title"/>
          </p:nvPr>
        </p:nvSpPr>
        <p:spPr/>
        <p:txBody>
          <a:bodyPr/>
          <a:lstStyle/>
          <a:p>
            <a:r>
              <a:rPr lang="en-US" dirty="0"/>
              <a:t>Questions?</a:t>
            </a:r>
          </a:p>
        </p:txBody>
      </p:sp>
      <p:sp>
        <p:nvSpPr>
          <p:cNvPr id="5" name="Text Placeholder 4">
            <a:extLst>
              <a:ext uri="{FF2B5EF4-FFF2-40B4-BE49-F238E27FC236}">
                <a16:creationId xmlns:a16="http://schemas.microsoft.com/office/drawing/2014/main" id="{E6521082-B6A5-E30B-0388-1E9A9EBAABA4}"/>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96759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A26E3B-A7EA-E918-C7D4-BD25DF62BA95}"/>
              </a:ext>
            </a:extLst>
          </p:cNvPr>
          <p:cNvSpPr>
            <a:spLocks noGrp="1"/>
          </p:cNvSpPr>
          <p:nvPr>
            <p:ph type="title"/>
          </p:nvPr>
        </p:nvSpPr>
        <p:spPr/>
        <p:txBody>
          <a:bodyPr/>
          <a:lstStyle/>
          <a:p>
            <a:r>
              <a:rPr lang="en-US" dirty="0"/>
              <a:t>WHOI Land Acknowledgement</a:t>
            </a:r>
          </a:p>
        </p:txBody>
      </p:sp>
      <p:sp>
        <p:nvSpPr>
          <p:cNvPr id="7" name="Content Placeholder 6">
            <a:extLst>
              <a:ext uri="{FF2B5EF4-FFF2-40B4-BE49-F238E27FC236}">
                <a16:creationId xmlns:a16="http://schemas.microsoft.com/office/drawing/2014/main" id="{3C5A58EE-EB11-9AF1-5C63-5A5B6F87D6F7}"/>
              </a:ext>
            </a:extLst>
          </p:cNvPr>
          <p:cNvSpPr>
            <a:spLocks noGrp="1"/>
          </p:cNvSpPr>
          <p:nvPr>
            <p:ph idx="1"/>
          </p:nvPr>
        </p:nvSpPr>
        <p:spPr>
          <a:xfrm>
            <a:off x="664578" y="1825625"/>
            <a:ext cx="10515600" cy="3058891"/>
          </a:xfrm>
        </p:spPr>
        <p:txBody>
          <a:bodyPr>
            <a:normAutofit/>
          </a:bodyPr>
          <a:lstStyle/>
          <a:p>
            <a:pPr marL="0" indent="0">
              <a:lnSpc>
                <a:spcPct val="140000"/>
              </a:lnSpc>
              <a:buNone/>
            </a:pPr>
            <a:r>
              <a:rPr lang="en-US" sz="1800" dirty="0"/>
              <a:t>We collectively acknowledge that Woods Hole Oceanographic Institution is located on the unceded ancestral and contemporary land of the </a:t>
            </a:r>
            <a:r>
              <a:rPr lang="en-US" sz="1800"/>
              <a:t>Wampanoag peoples. </a:t>
            </a:r>
            <a:r>
              <a:rPr lang="en-US" sz="1800" dirty="0"/>
              <a:t>We acknowledge the Mashpee, Aquinnah, Herring Pond, and Assonet Wampanoag Tribes as the original stewards and protectors of this land and surrounding waters. We recognize the perpetuated detrimental effects that systemic governmental oppressions have had on indigenous communities as a result of colonization. By offering this land acknowledgement we accept our responsibility to understand this history, invest in reconciliation, and build accountable partnerships with these communities.  </a:t>
            </a:r>
          </a:p>
          <a:p>
            <a:pPr marL="0" indent="0">
              <a:lnSpc>
                <a:spcPct val="140000"/>
              </a:lnSpc>
              <a:buNone/>
            </a:pPr>
            <a:endParaRPr lang="en-US" sz="1800" dirty="0"/>
          </a:p>
        </p:txBody>
      </p:sp>
    </p:spTree>
    <p:extLst>
      <p:ext uri="{BB962C8B-B14F-4D97-AF65-F5344CB8AC3E}">
        <p14:creationId xmlns:p14="http://schemas.microsoft.com/office/powerpoint/2010/main" val="3720117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WHOI">
      <a:dk1>
        <a:srgbClr val="000000"/>
      </a:dk1>
      <a:lt1>
        <a:srgbClr val="FFFFFF"/>
      </a:lt1>
      <a:dk2>
        <a:srgbClr val="012953"/>
      </a:dk2>
      <a:lt2>
        <a:srgbClr val="E6E7E8"/>
      </a:lt2>
      <a:accent1>
        <a:srgbClr val="0069B1"/>
      </a:accent1>
      <a:accent2>
        <a:srgbClr val="00A9E0"/>
      </a:accent2>
      <a:accent3>
        <a:srgbClr val="00B7BD"/>
      </a:accent3>
      <a:accent4>
        <a:srgbClr val="FFD100"/>
      </a:accent4>
      <a:accent5>
        <a:srgbClr val="535659"/>
      </a:accent5>
      <a:accent6>
        <a:srgbClr val="BBBCBC"/>
      </a:accent6>
      <a:hlink>
        <a:srgbClr val="0069B1"/>
      </a:hlink>
      <a:folHlink>
        <a:srgbClr val="EE534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ECCE71E-6CC8-EB46-8BC0-C6594036AC65}" vid="{C5CDECB6-C191-8641-A7E2-623A261265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TotalTime>
  <Words>206</Words>
  <Application>Microsoft Macintosh PowerPoint</Application>
  <PresentationFormat>Widescreen</PresentationFormat>
  <Paragraphs>11</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Arial Black</vt:lpstr>
      <vt:lpstr>Calibri</vt:lpstr>
      <vt:lpstr>Office Theme</vt:lpstr>
      <vt:lpstr>PowerPoint Presentation</vt:lpstr>
      <vt:lpstr>PowerPoint Presentation</vt:lpstr>
      <vt:lpstr>PowerPoint Presentation</vt:lpstr>
      <vt:lpstr>PowerPoint Presentation</vt:lpstr>
      <vt:lpstr>PowerPoint Presentation</vt:lpstr>
      <vt:lpstr>Questions?</vt:lpstr>
      <vt:lpstr>WHOI Land Acknowledgement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Katherine S Joyce</dc:creator>
  <cp:keywords/>
  <dc:description/>
  <cp:lastModifiedBy>Katherine S Joyce</cp:lastModifiedBy>
  <cp:revision>1</cp:revision>
  <dcterms:created xsi:type="dcterms:W3CDTF">2024-06-05T12:47:33Z</dcterms:created>
  <dcterms:modified xsi:type="dcterms:W3CDTF">2024-06-05T12:50:52Z</dcterms:modified>
  <cp:category/>
</cp:coreProperties>
</file>