
<file path=[Content_Types].xml><?xml version="1.0" encoding="utf-8"?>
<Types xmlns="http://schemas.openxmlformats.org/package/2006/content-types">
  <Default Extension="emf" ContentType="image/x-emf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6" r:id="rId2"/>
    <p:sldId id="275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9B1"/>
    <a:srgbClr val="000000"/>
    <a:srgbClr val="ECECEC"/>
    <a:srgbClr val="00AC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606"/>
    <p:restoredTop sz="94667"/>
  </p:normalViewPr>
  <p:slideViewPr>
    <p:cSldViewPr snapToGrid="0" snapToObjects="1">
      <p:cViewPr>
        <p:scale>
          <a:sx n="135" d="100"/>
          <a:sy n="135" d="100"/>
        </p:scale>
        <p:origin x="1392" y="15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F5998DAD-BA68-6A4A-8E08-11E63D4E8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655" y="2"/>
            <a:ext cx="10770307" cy="10061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3F7950C0-0F1E-0247-8576-15ECD3B73C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7655" y="1220134"/>
            <a:ext cx="10770307" cy="47667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28647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E7CCFD7-84D2-8D42-8369-F0A6DB29BE7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EAB1DF0-BBCE-D54C-B104-45656FE068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3000"/>
          </a:blip>
          <a:srcRect l="40583" t="1233" b="1233"/>
          <a:stretch/>
        </p:blipFill>
        <p:spPr>
          <a:xfrm>
            <a:off x="0" y="-1"/>
            <a:ext cx="4177862" cy="685800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9133610-2DE7-E64B-B044-20B9F3770E90}"/>
              </a:ext>
            </a:extLst>
          </p:cNvPr>
          <p:cNvSpPr/>
          <p:nvPr userDrawn="1"/>
        </p:nvSpPr>
        <p:spPr>
          <a:xfrm>
            <a:off x="4910504" y="3357206"/>
            <a:ext cx="417454" cy="50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F7A3491-F1EB-4240-82B2-6B4EE821C94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10000"/>
          </a:blip>
          <a:stretch>
            <a:fillRect/>
          </a:stretch>
        </p:blipFill>
        <p:spPr>
          <a:xfrm>
            <a:off x="0" y="155364"/>
            <a:ext cx="12192000" cy="789090"/>
          </a:xfrm>
          <a:prstGeom prst="rect">
            <a:avLst/>
          </a:prstGeom>
        </p:spPr>
      </p:pic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C6B98D4A-DA89-F346-8092-58CD8E5BAB0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10136" y="2708476"/>
            <a:ext cx="5878513" cy="498273"/>
          </a:xfrm>
        </p:spPr>
        <p:txBody>
          <a:bodyPr lIns="0"/>
          <a:lstStyle>
            <a:lvl1pPr marL="0" indent="0">
              <a:buNone/>
              <a:defRPr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84C4C517-C563-0944-9F59-4E323ABFFDB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910138" y="3565525"/>
            <a:ext cx="5878512" cy="1320800"/>
          </a:xfrm>
        </p:spPr>
        <p:txBody>
          <a:bodyPr lIns="0"/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 sz="1600"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35845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hoto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7C21561-997F-144C-8588-62A011E4353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D7040D-B547-5C43-9B16-CD325F63FF5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22348" y="560337"/>
            <a:ext cx="2792413" cy="2792413"/>
          </a:xfrm>
          <a:pattFill prst="pct2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21B88589-DCFB-1F42-8ED7-B7DC8A5A3A2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755599" y="560337"/>
            <a:ext cx="2792413" cy="2792413"/>
          </a:xfrm>
          <a:pattFill prst="pct2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8B08A137-699C-F848-B3C9-E5F842F0C82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722348" y="3505099"/>
            <a:ext cx="2792413" cy="2792413"/>
          </a:xfrm>
          <a:pattFill prst="pct2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16A36F9D-F411-EF49-AB8B-3F338F804F2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755599" y="3505099"/>
            <a:ext cx="2792413" cy="2792413"/>
          </a:xfrm>
          <a:pattFill prst="pct2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FBCF49A6-14F2-534D-959B-E3C0750F1F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3988" y="3544645"/>
            <a:ext cx="4540045" cy="523709"/>
          </a:xfrm>
        </p:spPr>
        <p:txBody>
          <a:bodyPr lIns="0">
            <a:normAutofit/>
          </a:bodyPr>
          <a:lstStyle>
            <a:lvl1pPr>
              <a:defRPr sz="3000" b="0" i="0">
                <a:solidFill>
                  <a:schemeClr val="tx1"/>
                </a:solidFill>
                <a:latin typeface="Arial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C6C2EAD2-3B30-594C-ADC2-A7F34F7518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3988" y="3352750"/>
            <a:ext cx="419100" cy="50800"/>
          </a:xfrm>
          <a:prstGeom prst="rect">
            <a:avLst/>
          </a:prstGeom>
        </p:spPr>
      </p:pic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E011836A-0A91-C54A-A998-4C993ED3FB4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3988" y="4209449"/>
            <a:ext cx="4540250" cy="1603375"/>
          </a:xfrm>
        </p:spPr>
        <p:txBody>
          <a:bodyPr lIns="0"/>
          <a:lstStyle>
            <a:lvl1pPr marL="0" indent="0">
              <a:lnSpc>
                <a:spcPct val="100000"/>
              </a:lnSpc>
              <a:buNone/>
              <a:defRPr sz="18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5862F11-4217-A34E-A971-AEAE4AF6C16A}"/>
              </a:ext>
            </a:extLst>
          </p:cNvPr>
          <p:cNvSpPr/>
          <p:nvPr userDrawn="1"/>
        </p:nvSpPr>
        <p:spPr>
          <a:xfrm rot="16200000" flipV="1">
            <a:off x="2604211" y="3406064"/>
            <a:ext cx="5737175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8843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hoto/Graph/Chart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AFC099-229F-D444-B9AB-46C3FC9762C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4">
            <a:extLst>
              <a:ext uri="{FF2B5EF4-FFF2-40B4-BE49-F238E27FC236}">
                <a16:creationId xmlns:a16="http://schemas.microsoft.com/office/drawing/2014/main" id="{4141EFDE-A271-8649-9C6C-0475D44E79B4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6429104" y="3520179"/>
            <a:ext cx="3088350" cy="3028286"/>
          </a:xfrm>
          <a:pattFill prst="dotGrid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pPr lvl="0"/>
            <a:r>
              <a:rPr lang="en-US" dirty="0"/>
              <a:t>Picture or </a:t>
            </a:r>
          </a:p>
          <a:p>
            <a:pPr lvl="0"/>
            <a:r>
              <a:rPr lang="en-US" dirty="0"/>
              <a:t>Graph or</a:t>
            </a:r>
          </a:p>
          <a:p>
            <a:pPr lvl="0"/>
            <a:r>
              <a:rPr lang="en-US" dirty="0"/>
              <a:t>Chart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30CF1F5-9874-C74E-8576-2DE3D3016D65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6429102" y="287318"/>
            <a:ext cx="5762897" cy="3050502"/>
          </a:xfrm>
          <a:pattFill prst="dotGrid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pPr lvl="0"/>
            <a:r>
              <a:rPr lang="en-US" dirty="0"/>
              <a:t>Picture or </a:t>
            </a:r>
          </a:p>
          <a:p>
            <a:pPr lvl="0"/>
            <a:r>
              <a:rPr lang="en-US" dirty="0"/>
              <a:t>Graph or</a:t>
            </a:r>
          </a:p>
          <a:p>
            <a:pPr lvl="0"/>
            <a:r>
              <a:rPr lang="en-US" dirty="0"/>
              <a:t>Chart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FBCF49A6-14F2-534D-959B-E3C0750F1F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6193" y="2203509"/>
            <a:ext cx="4597208" cy="1124776"/>
          </a:xfrm>
        </p:spPr>
        <p:txBody>
          <a:bodyPr lIns="0">
            <a:normAutofit/>
          </a:bodyPr>
          <a:lstStyle>
            <a:lvl1pPr>
              <a:defRPr sz="4000" b="0" i="0">
                <a:solidFill>
                  <a:schemeClr val="tx1"/>
                </a:solidFill>
                <a:latin typeface="Arial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C6C2EAD2-3B30-594C-ADC2-A7F34F7518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6193" y="2045020"/>
            <a:ext cx="419100" cy="50800"/>
          </a:xfrm>
          <a:prstGeom prst="rect">
            <a:avLst/>
          </a:prstGeom>
        </p:spPr>
      </p:pic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E011836A-0A91-C54A-A998-4C993ED3FB4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36193" y="3502111"/>
            <a:ext cx="4597207" cy="1603375"/>
          </a:xfrm>
        </p:spPr>
        <p:txBody>
          <a:bodyPr lIns="0"/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 sz="1600"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 sz="1400">
                <a:solidFill>
                  <a:schemeClr val="tx1"/>
                </a:solidFill>
              </a:defRPr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83AC9579-94BC-F347-82B5-81A136010D6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758293" y="3520180"/>
            <a:ext cx="2433707" cy="3028285"/>
          </a:xfrm>
          <a:pattFill prst="pct2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C634DC3-EDC7-504B-9D4C-D71D365CBA28}"/>
              </a:ext>
            </a:extLst>
          </p:cNvPr>
          <p:cNvSpPr/>
          <p:nvPr userDrawn="1"/>
        </p:nvSpPr>
        <p:spPr>
          <a:xfrm rot="16200000" flipV="1">
            <a:off x="3344809" y="3406140"/>
            <a:ext cx="5548100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4112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/ graph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AFDFF23-91EB-AF4F-9D3E-DAAAB447F7C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C49E5B0-AD06-3447-B5AD-1EEBDAD245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6072" y="1359045"/>
            <a:ext cx="4883966" cy="845565"/>
          </a:xfrm>
        </p:spPr>
        <p:txBody>
          <a:bodyPr lIns="0">
            <a:normAutofit/>
          </a:bodyPr>
          <a:lstStyle>
            <a:lvl1pPr>
              <a:defRPr sz="4000" b="0" i="0">
                <a:solidFill>
                  <a:schemeClr val="tx1"/>
                </a:solidFill>
                <a:latin typeface="Arial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B1EA5D29-B45E-A943-B450-3ADCEC0088FF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6991350" y="1179513"/>
            <a:ext cx="4670425" cy="4679950"/>
          </a:xfrm>
          <a:pattFill prst="pct2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DA224A55-6892-1F4D-BB3D-57292D9966D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5865" y="4900084"/>
            <a:ext cx="4884173" cy="801688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bg2"/>
                </a:solidFill>
              </a:defRPr>
            </a:lvl1pPr>
            <a:lvl2pPr>
              <a:defRPr sz="1600"/>
            </a:lvl2pPr>
            <a:lvl3pPr>
              <a:defRPr sz="1400"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8A218E6-82A2-3E4D-AF4B-0D4B356901FB}"/>
              </a:ext>
            </a:extLst>
          </p:cNvPr>
          <p:cNvSpPr/>
          <p:nvPr userDrawn="1"/>
        </p:nvSpPr>
        <p:spPr>
          <a:xfrm>
            <a:off x="0" y="0"/>
            <a:ext cx="403123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6F5DE094-0AA6-E848-BB4F-8189A56C765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55866" y="2493793"/>
            <a:ext cx="4884173" cy="2073257"/>
          </a:xfrm>
        </p:spPr>
        <p:txBody>
          <a:bodyPr lIns="0"/>
          <a:lstStyle>
            <a:lvl1pPr marL="0" indent="0">
              <a:lnSpc>
                <a:spcPct val="100000"/>
              </a:lnSpc>
              <a:buNone/>
              <a:defRPr sz="18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240596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halfpage photo left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7F40BD94-F741-9B4D-9B3E-5B8CF98FD7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D399DC4D-AF52-A64D-8A74-E32657114E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052517" y="5060898"/>
            <a:ext cx="3343275" cy="1155700"/>
          </a:xfrm>
        </p:spPr>
        <p:txBody>
          <a:bodyPr lIns="0"/>
          <a:lstStyle>
            <a:lvl1pPr marL="0" indent="0">
              <a:lnSpc>
                <a:spcPct val="100000"/>
              </a:lnSpc>
              <a:buNone/>
              <a:defRPr sz="1600"/>
            </a:lvl1pPr>
            <a:lvl2pPr>
              <a:lnSpc>
                <a:spcPct val="100000"/>
              </a:lnSpc>
              <a:defRPr sz="1400"/>
            </a:lvl2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5FBD08C-5AFE-4A48-B2D4-3C82A95A96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5542" y="872908"/>
            <a:ext cx="4540045" cy="845565"/>
          </a:xfrm>
        </p:spPr>
        <p:txBody>
          <a:bodyPr lIns="0">
            <a:normAutofit/>
          </a:bodyPr>
          <a:lstStyle>
            <a:lvl1pPr>
              <a:defRPr sz="4000" b="0" i="0">
                <a:solidFill>
                  <a:schemeClr val="tx1"/>
                </a:solidFill>
                <a:latin typeface="Arial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B0B0BB2-1C5B-4C45-ACD7-3DBD257B795A}"/>
              </a:ext>
            </a:extLst>
          </p:cNvPr>
          <p:cNvSpPr/>
          <p:nvPr userDrawn="1"/>
        </p:nvSpPr>
        <p:spPr>
          <a:xfrm>
            <a:off x="7064477" y="4033554"/>
            <a:ext cx="629265" cy="62926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cap="none" spc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BBCF452-7C24-794F-8D24-76BF98F3BC6D}"/>
              </a:ext>
            </a:extLst>
          </p:cNvPr>
          <p:cNvSpPr/>
          <p:nvPr userDrawn="1"/>
        </p:nvSpPr>
        <p:spPr>
          <a:xfrm>
            <a:off x="7064477" y="5272419"/>
            <a:ext cx="629265" cy="62926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3A68905-2159-2546-BDFA-DE84F4368ACE}"/>
              </a:ext>
            </a:extLst>
          </p:cNvPr>
          <p:cNvSpPr txBox="1">
            <a:spLocks/>
          </p:cNvSpPr>
          <p:nvPr userDrawn="1"/>
        </p:nvSpPr>
        <p:spPr>
          <a:xfrm>
            <a:off x="7192298" y="4155046"/>
            <a:ext cx="344128" cy="4401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A7B0D6A0-0FD5-7B4D-8D2E-D8B47C618A98}"/>
              </a:ext>
            </a:extLst>
          </p:cNvPr>
          <p:cNvSpPr txBox="1">
            <a:spLocks/>
          </p:cNvSpPr>
          <p:nvPr userDrawn="1"/>
        </p:nvSpPr>
        <p:spPr>
          <a:xfrm>
            <a:off x="7206812" y="5419436"/>
            <a:ext cx="344128" cy="3797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</a:rPr>
              <a:t>2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E19DE9F-D8FF-1546-BC51-5F11B27703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55542" y="681013"/>
            <a:ext cx="419100" cy="50800"/>
          </a:xfrm>
          <a:prstGeom prst="rect">
            <a:avLst/>
          </a:prstGeom>
        </p:spPr>
      </p:pic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170B1DA8-4B2E-1E4D-8BC5-778B254DBF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55542" y="1892300"/>
            <a:ext cx="4540250" cy="1603375"/>
          </a:xfrm>
        </p:spPr>
        <p:txBody>
          <a:bodyPr lIns="0"/>
          <a:lstStyle>
            <a:lvl1pPr marL="0" indent="0">
              <a:lnSpc>
                <a:spcPct val="100000"/>
              </a:lnSpc>
              <a:buNone/>
              <a:defRPr sz="18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F63C2711-92A0-144B-B4A6-EC93110A57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52517" y="3770313"/>
            <a:ext cx="3343275" cy="1155700"/>
          </a:xfrm>
        </p:spPr>
        <p:txBody>
          <a:bodyPr lIns="0"/>
          <a:lstStyle>
            <a:lvl1pPr marL="0" indent="0">
              <a:lnSpc>
                <a:spcPct val="100000"/>
              </a:lnSpc>
              <a:buNone/>
              <a:defRPr sz="1600"/>
            </a:lvl1pPr>
            <a:lvl2pPr>
              <a:lnSpc>
                <a:spcPct val="100000"/>
              </a:lnSpc>
              <a:defRPr sz="1400"/>
            </a:lvl2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3" name="Picture Placeholder 3">
            <a:extLst>
              <a:ext uri="{FF2B5EF4-FFF2-40B4-BE49-F238E27FC236}">
                <a16:creationId xmlns:a16="http://schemas.microsoft.com/office/drawing/2014/main" id="{6FC33E11-0C61-B347-ADCA-56B19664929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6024562" cy="6858000"/>
          </a:xfr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1707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031CFA6-70AE-4347-A081-2058E559EF7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5478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031CFA6-70AE-4347-A081-2058E559EF7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5068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9C18750-6378-F743-BFA6-5EF8DD9EE80C}"/>
              </a:ext>
            </a:extLst>
          </p:cNvPr>
          <p:cNvSpPr/>
          <p:nvPr userDrawn="1"/>
        </p:nvSpPr>
        <p:spPr>
          <a:xfrm>
            <a:off x="0" y="1"/>
            <a:ext cx="12192000" cy="68659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4E0BF7E-85A4-5240-8ED2-70EB5F0FB9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6000"/>
          </a:blip>
          <a:srcRect t="17315" r="43" b="15696"/>
          <a:stretch/>
        </p:blipFill>
        <p:spPr>
          <a:xfrm>
            <a:off x="-1" y="0"/>
            <a:ext cx="12191999" cy="5460685"/>
          </a:xfrm>
          <a:prstGeom prst="rect">
            <a:avLst/>
          </a:prstGeom>
        </p:spPr>
      </p:pic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6079B762-AAC9-674D-81A8-F593AB72C1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85370" y="2596156"/>
            <a:ext cx="9221260" cy="970004"/>
          </a:xfrm>
        </p:spPr>
        <p:txBody>
          <a:bodyPr lIns="0">
            <a:noAutofit/>
          </a:bodyPr>
          <a:lstStyle>
            <a:lvl1pPr marL="0" indent="0" algn="ctr">
              <a:buNone/>
              <a:defRPr sz="8000" b="1">
                <a:solidFill>
                  <a:schemeClr val="bg1"/>
                </a:solidFill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Questions?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0846A31-0121-0546-AF51-FB424D6C8803}"/>
              </a:ext>
            </a:extLst>
          </p:cNvPr>
          <p:cNvSpPr/>
          <p:nvPr userDrawn="1"/>
        </p:nvSpPr>
        <p:spPr>
          <a:xfrm>
            <a:off x="1" y="5460685"/>
            <a:ext cx="12192000" cy="1109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0A020DA-5B4D-954B-A10B-176FC2777F2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52800" y="6035632"/>
            <a:ext cx="5486400" cy="366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131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99CECA5-93F7-5340-AF8D-0DAA0CC5FB2D}"/>
              </a:ext>
            </a:extLst>
          </p:cNvPr>
          <p:cNvSpPr/>
          <p:nvPr userDrawn="1"/>
        </p:nvSpPr>
        <p:spPr>
          <a:xfrm>
            <a:off x="0" y="-58994"/>
            <a:ext cx="12192000" cy="69169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B73C987-5402-404F-8FAF-0A198BE59BD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-68263"/>
            <a:ext cx="12192000" cy="5165726"/>
          </a:xfrm>
          <a:pattFill prst="pct7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0ED185E-CF53-2642-B2A7-9BF9A8A52E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74335" y="5722376"/>
            <a:ext cx="2377440" cy="584354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F8F446-53E6-A343-BC17-C81F2CE77D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3255" y="5548282"/>
            <a:ext cx="6865616" cy="506413"/>
          </a:xfrm>
        </p:spPr>
        <p:txBody>
          <a:bodyPr>
            <a:noAutofit/>
          </a:bodyPr>
          <a:lstStyle>
            <a:lvl1pPr marL="0" indent="0">
              <a:buNone/>
              <a:defRPr sz="3600" b="1"/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AFDE76-A773-E544-858D-41689B29CE5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3255" y="6051401"/>
            <a:ext cx="6865616" cy="47307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2"/>
                </a:solidFill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1784578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Option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9C18750-6378-F743-BFA6-5EF8DD9EE80C}"/>
              </a:ext>
            </a:extLst>
          </p:cNvPr>
          <p:cNvSpPr/>
          <p:nvPr userDrawn="1"/>
        </p:nvSpPr>
        <p:spPr>
          <a:xfrm>
            <a:off x="0" y="0"/>
            <a:ext cx="12192000" cy="6865950"/>
          </a:xfrm>
          <a:prstGeom prst="rect">
            <a:avLst/>
          </a:prstGeom>
          <a:solidFill>
            <a:srgbClr val="0069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A496536-FEC8-DA4B-95F8-39E5167EE0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8000"/>
          </a:blip>
          <a:srcRect t="20376"/>
          <a:stretch/>
        </p:blipFill>
        <p:spPr>
          <a:xfrm>
            <a:off x="1" y="0"/>
            <a:ext cx="12191999" cy="546068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7494CFD-982A-5E49-95A0-7BD0CA7145F8}"/>
              </a:ext>
            </a:extLst>
          </p:cNvPr>
          <p:cNvSpPr/>
          <p:nvPr userDrawn="1"/>
        </p:nvSpPr>
        <p:spPr>
          <a:xfrm>
            <a:off x="1" y="5460685"/>
            <a:ext cx="12192000" cy="1109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6079B762-AAC9-674D-81A8-F593AB72C1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85370" y="2657116"/>
            <a:ext cx="9221260" cy="506413"/>
          </a:xfrm>
        </p:spPr>
        <p:txBody>
          <a:bodyPr lIns="0">
            <a:noAutofit/>
          </a:bodyPr>
          <a:lstStyle>
            <a:lvl1pPr marL="0" indent="0">
              <a:buNone/>
              <a:defRPr sz="4400" b="1">
                <a:solidFill>
                  <a:schemeClr val="bg1"/>
                </a:solidFill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5C699A35-A2A8-DD4C-A449-9FF46AF6844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85370" y="3200875"/>
            <a:ext cx="9221260" cy="473075"/>
          </a:xfrm>
        </p:spPr>
        <p:txBody>
          <a:bodyPr lIns="0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Subtitle Goes Here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B1850A2-18A2-FD47-B53E-19E170B7DEB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85370" y="6035632"/>
            <a:ext cx="5486400" cy="366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199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247F700-658B-824E-81E3-3D6F294D5FDF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77B7F18-2A6E-BC45-913D-0FD316967C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5000"/>
          </a:blip>
          <a:srcRect l="-20" t="4399" r="1" b="1138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0807FE-10A6-244A-A83C-18EC1F6C24C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54267" y="2708476"/>
            <a:ext cx="5878512" cy="498273"/>
          </a:xfrm>
        </p:spPr>
        <p:txBody>
          <a:bodyPr lIns="0"/>
          <a:lstStyle>
            <a:lvl1pPr marL="0" indent="0">
              <a:buNone/>
              <a:defRPr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INTRODUCTION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03F0BC62-7E27-A749-BE66-CC02F1C95F7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254267" y="3565525"/>
            <a:ext cx="5878512" cy="1320800"/>
          </a:xfrm>
        </p:spPr>
        <p:txBody>
          <a:bodyPr lIns="0"/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 sz="1600"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9126A9-00FC-7145-9A8F-FC054DA7699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17000"/>
          </a:blip>
          <a:stretch>
            <a:fillRect/>
          </a:stretch>
        </p:blipFill>
        <p:spPr>
          <a:xfrm>
            <a:off x="956104" y="2803916"/>
            <a:ext cx="3133126" cy="187987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FDEDE51-2654-F545-9690-58F6F1DBC55A}"/>
              </a:ext>
            </a:extLst>
          </p:cNvPr>
          <p:cNvSpPr/>
          <p:nvPr userDrawn="1"/>
        </p:nvSpPr>
        <p:spPr>
          <a:xfrm>
            <a:off x="5254267" y="3352263"/>
            <a:ext cx="417454" cy="50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120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halfpage photo right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D7FE195C-5A58-2547-B83A-1065327736B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BB304213-4456-724D-B565-187A7058964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35175" y="5060898"/>
            <a:ext cx="3343275" cy="1155700"/>
          </a:xfrm>
        </p:spPr>
        <p:txBody>
          <a:bodyPr lIns="0" rIns="91440"/>
          <a:lstStyle>
            <a:lvl1pPr marL="0" indent="0">
              <a:lnSpc>
                <a:spcPct val="100000"/>
              </a:lnSpc>
              <a:buNone/>
              <a:defRPr sz="1600"/>
            </a:lvl1pPr>
            <a:lvl2pPr>
              <a:lnSpc>
                <a:spcPct val="100000"/>
              </a:lnSpc>
              <a:defRPr sz="1400"/>
            </a:lvl2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9D28C3-9EB7-1743-95D6-8C7C74A918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72908"/>
            <a:ext cx="4540045" cy="845565"/>
          </a:xfrm>
        </p:spPr>
        <p:txBody>
          <a:bodyPr lIns="0" rIns="91440">
            <a:normAutofit/>
          </a:bodyPr>
          <a:lstStyle>
            <a:lvl1pPr>
              <a:defRPr sz="4000" b="0" i="0">
                <a:solidFill>
                  <a:schemeClr val="tx1"/>
                </a:solidFill>
                <a:latin typeface="Arial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366B84E-65B0-4C46-BB20-605D4F701C90}"/>
              </a:ext>
            </a:extLst>
          </p:cNvPr>
          <p:cNvSpPr/>
          <p:nvPr userDrawn="1"/>
        </p:nvSpPr>
        <p:spPr>
          <a:xfrm>
            <a:off x="1047135" y="4033554"/>
            <a:ext cx="629265" cy="62926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cap="none" spc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2150E16-EAE8-A848-A1CD-A287D11848ED}"/>
              </a:ext>
            </a:extLst>
          </p:cNvPr>
          <p:cNvSpPr/>
          <p:nvPr userDrawn="1"/>
        </p:nvSpPr>
        <p:spPr>
          <a:xfrm>
            <a:off x="1047135" y="5272419"/>
            <a:ext cx="629265" cy="62926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9486DD2-81AB-E448-85C7-675F827DB304}"/>
              </a:ext>
            </a:extLst>
          </p:cNvPr>
          <p:cNvSpPr txBox="1">
            <a:spLocks/>
          </p:cNvSpPr>
          <p:nvPr userDrawn="1"/>
        </p:nvSpPr>
        <p:spPr>
          <a:xfrm>
            <a:off x="1183665" y="4147789"/>
            <a:ext cx="344128" cy="4401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99B19F4-5274-3D4F-BF33-74E7B4E979F0}"/>
              </a:ext>
            </a:extLst>
          </p:cNvPr>
          <p:cNvSpPr txBox="1">
            <a:spLocks/>
          </p:cNvSpPr>
          <p:nvPr userDrawn="1"/>
        </p:nvSpPr>
        <p:spPr>
          <a:xfrm>
            <a:off x="1183665" y="5426693"/>
            <a:ext cx="344128" cy="3797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</a:rPr>
              <a:t>2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A287466-0D25-1447-9F61-AD0779E42C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81013"/>
            <a:ext cx="419100" cy="50800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CA86DC5-369B-DB47-8A3F-EB57FF5F02E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8200" y="1892300"/>
            <a:ext cx="4540250" cy="1603375"/>
          </a:xfrm>
        </p:spPr>
        <p:txBody>
          <a:bodyPr lIns="0" rIns="91440">
            <a:noAutofit/>
          </a:bodyPr>
          <a:lstStyle>
            <a:lvl1pPr marL="0" indent="0">
              <a:lnSpc>
                <a:spcPct val="100000"/>
              </a:lnSpc>
              <a:buNone/>
              <a:defRPr sz="18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1DD73BAC-20F3-2649-A0F7-CCB653BE02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35175" y="3770313"/>
            <a:ext cx="3343275" cy="1155700"/>
          </a:xfrm>
        </p:spPr>
        <p:txBody>
          <a:bodyPr lIns="0" rIns="91440"/>
          <a:lstStyle>
            <a:lvl1pPr marL="0" indent="0">
              <a:lnSpc>
                <a:spcPct val="100000"/>
              </a:lnSpc>
              <a:buNone/>
              <a:defRPr sz="1600"/>
            </a:lvl1pPr>
            <a:lvl2pPr>
              <a:lnSpc>
                <a:spcPct val="100000"/>
              </a:lnSpc>
              <a:defRPr sz="1400"/>
            </a:lvl2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30BA6AC-AA1A-9F4A-BEA7-5286073A8A3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67438" y="0"/>
            <a:ext cx="6024562" cy="6858000"/>
          </a:xfr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199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A7391867-2FB0-A64E-9625-7AE39EC0763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C50A90A-AF5B-384B-A94A-007F3E885F5F}"/>
              </a:ext>
            </a:extLst>
          </p:cNvPr>
          <p:cNvSpPr/>
          <p:nvPr userDrawn="1"/>
        </p:nvSpPr>
        <p:spPr>
          <a:xfrm rot="16200000" flipV="1">
            <a:off x="2160979" y="3406140"/>
            <a:ext cx="5548100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63122B1-BADB-9B4B-AFD0-0CB2AE39439C}"/>
              </a:ext>
            </a:extLst>
          </p:cNvPr>
          <p:cNvGrpSpPr/>
          <p:nvPr userDrawn="1"/>
        </p:nvGrpSpPr>
        <p:grpSpPr>
          <a:xfrm>
            <a:off x="5418469" y="767327"/>
            <a:ext cx="629265" cy="629265"/>
            <a:chOff x="2135864" y="2830781"/>
            <a:chExt cx="629265" cy="629265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68103AAA-CA55-904D-98B8-0E731B35AD5F}"/>
                </a:ext>
              </a:extLst>
            </p:cNvPr>
            <p:cNvSpPr/>
            <p:nvPr userDrawn="1"/>
          </p:nvSpPr>
          <p:spPr>
            <a:xfrm>
              <a:off x="2135864" y="2830781"/>
              <a:ext cx="629265" cy="62926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24" name="Title 1">
              <a:extLst>
                <a:ext uri="{FF2B5EF4-FFF2-40B4-BE49-F238E27FC236}">
                  <a16:creationId xmlns:a16="http://schemas.microsoft.com/office/drawing/2014/main" id="{DE839A6D-68C3-C24F-9684-B967C735A19E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266652" y="2937334"/>
              <a:ext cx="344128" cy="44012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b="1" i="0" kern="1200">
                  <a:solidFill>
                    <a:schemeClr val="tx1"/>
                  </a:solidFill>
                  <a:latin typeface="Arial Black" panose="020B0604020202020204" pitchFamily="34" charset="0"/>
                  <a:ea typeface="+mj-ea"/>
                  <a:cs typeface="Arial Black" panose="020B0604020202020204" pitchFamily="34" charset="0"/>
                </a:defRPr>
              </a:lvl1pPr>
            </a:lstStyle>
            <a:p>
              <a:r>
                <a:rPr lang="en-US" sz="2000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C6C07D0B-3ED4-8044-8534-E47C3F2F34D9}"/>
              </a:ext>
            </a:extLst>
          </p:cNvPr>
          <p:cNvGrpSpPr/>
          <p:nvPr userDrawn="1"/>
        </p:nvGrpSpPr>
        <p:grpSpPr>
          <a:xfrm>
            <a:off x="5418469" y="2858734"/>
            <a:ext cx="629265" cy="629265"/>
            <a:chOff x="5812174" y="2830781"/>
            <a:chExt cx="629265" cy="629265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4E6494D8-4AA8-6544-932A-19B0F4D04865}"/>
                </a:ext>
              </a:extLst>
            </p:cNvPr>
            <p:cNvSpPr/>
            <p:nvPr userDrawn="1"/>
          </p:nvSpPr>
          <p:spPr>
            <a:xfrm>
              <a:off x="5812174" y="2830781"/>
              <a:ext cx="629265" cy="62926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itle 1">
              <a:extLst>
                <a:ext uri="{FF2B5EF4-FFF2-40B4-BE49-F238E27FC236}">
                  <a16:creationId xmlns:a16="http://schemas.microsoft.com/office/drawing/2014/main" id="{A794945A-EA80-3E4A-A5F9-5EA9B71AF02D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5960186" y="2970073"/>
              <a:ext cx="344128" cy="37970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b="1" i="0" kern="1200">
                  <a:solidFill>
                    <a:schemeClr val="tx1"/>
                  </a:solidFill>
                  <a:latin typeface="Arial Black" panose="020B0604020202020204" pitchFamily="34" charset="0"/>
                  <a:ea typeface="+mj-ea"/>
                  <a:cs typeface="Arial Black" panose="020B0604020202020204" pitchFamily="34" charset="0"/>
                </a:defRPr>
              </a:lvl1pPr>
            </a:lstStyle>
            <a:p>
              <a:r>
                <a:rPr lang="en-US" sz="2000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BE29C3BF-248F-304F-93AC-A86C2389D162}"/>
              </a:ext>
            </a:extLst>
          </p:cNvPr>
          <p:cNvGrpSpPr/>
          <p:nvPr userDrawn="1"/>
        </p:nvGrpSpPr>
        <p:grpSpPr>
          <a:xfrm>
            <a:off x="5418469" y="4950037"/>
            <a:ext cx="629265" cy="629265"/>
            <a:chOff x="9494420" y="2830781"/>
            <a:chExt cx="629265" cy="629265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CA5EF674-363D-0B42-A8CD-29BBDFB16063}"/>
                </a:ext>
              </a:extLst>
            </p:cNvPr>
            <p:cNvSpPr/>
            <p:nvPr userDrawn="1"/>
          </p:nvSpPr>
          <p:spPr>
            <a:xfrm>
              <a:off x="9494420" y="2830781"/>
              <a:ext cx="629265" cy="629265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itle 1">
              <a:extLst>
                <a:ext uri="{FF2B5EF4-FFF2-40B4-BE49-F238E27FC236}">
                  <a16:creationId xmlns:a16="http://schemas.microsoft.com/office/drawing/2014/main" id="{5969B3C0-7D81-BF4C-ABE1-D8F24FD2EB45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9641671" y="2973473"/>
              <a:ext cx="344128" cy="37970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b="1" i="0" kern="1200">
                  <a:solidFill>
                    <a:schemeClr val="tx1"/>
                  </a:solidFill>
                  <a:latin typeface="Arial Black" panose="020B0604020202020204" pitchFamily="34" charset="0"/>
                  <a:ea typeface="+mj-ea"/>
                  <a:cs typeface="Arial Black" panose="020B0604020202020204" pitchFamily="34" charset="0"/>
                </a:defRPr>
              </a:lvl1pPr>
            </a:lstStyle>
            <a:p>
              <a:r>
                <a:rPr lang="en-US" sz="2000" dirty="0">
                  <a:solidFill>
                    <a:schemeClr val="bg1"/>
                  </a:solidFill>
                </a:rPr>
                <a:t>3</a:t>
              </a:r>
            </a:p>
          </p:txBody>
        </p:sp>
      </p:grpSp>
      <p:sp>
        <p:nvSpPr>
          <p:cNvPr id="29" name="Title 1">
            <a:extLst>
              <a:ext uri="{FF2B5EF4-FFF2-40B4-BE49-F238E27FC236}">
                <a16:creationId xmlns:a16="http://schemas.microsoft.com/office/drawing/2014/main" id="{2269998E-CB10-7843-B44A-F754B63112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291" y="2419831"/>
            <a:ext cx="3844111" cy="1121391"/>
          </a:xfrm>
        </p:spPr>
        <p:txBody>
          <a:bodyPr lIns="91440" rIns="0">
            <a:normAutofit/>
          </a:bodyPr>
          <a:lstStyle>
            <a:lvl1pPr algn="r">
              <a:defRPr sz="3600" b="0" i="0">
                <a:solidFill>
                  <a:schemeClr val="tx1"/>
                </a:solidFill>
                <a:latin typeface="Arial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Title Goes Here</a:t>
            </a:r>
            <a:br>
              <a:rPr lang="en-US" dirty="0"/>
            </a:br>
            <a:r>
              <a:rPr lang="en-US" dirty="0"/>
              <a:t>Click To Edit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9F8509-009A-0443-8F71-B392C73E390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62641" y="767327"/>
            <a:ext cx="4942413" cy="492125"/>
          </a:xfrm>
        </p:spPr>
        <p:txBody>
          <a:bodyPr lIns="0"/>
          <a:lstStyle>
            <a:lvl1pPr marL="0" indent="0" algn="l">
              <a:buNone/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33" name="Text Placeholder 9">
            <a:extLst>
              <a:ext uri="{FF2B5EF4-FFF2-40B4-BE49-F238E27FC236}">
                <a16:creationId xmlns:a16="http://schemas.microsoft.com/office/drawing/2014/main" id="{F5429D37-87A9-D142-BF2F-03F9B18E2A5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156708" y="1259451"/>
            <a:ext cx="4942413" cy="949642"/>
          </a:xfrm>
        </p:spPr>
        <p:txBody>
          <a:bodyPr lIns="0"/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l">
              <a:lnSpc>
                <a:spcPct val="100000"/>
              </a:lnSpc>
              <a:defRPr sz="16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A1B5CD81-5964-DA4B-9365-A2D6B5A0357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62641" y="2858734"/>
            <a:ext cx="4942413" cy="492125"/>
          </a:xfrm>
        </p:spPr>
        <p:txBody>
          <a:bodyPr lIns="0"/>
          <a:lstStyle>
            <a:lvl1pPr marL="0" indent="0" algn="l">
              <a:buNone/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38" name="Text Placeholder 9">
            <a:extLst>
              <a:ext uri="{FF2B5EF4-FFF2-40B4-BE49-F238E27FC236}">
                <a16:creationId xmlns:a16="http://schemas.microsoft.com/office/drawing/2014/main" id="{F273D1F3-D3A5-F346-A0D8-5541B3A1BB3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156708" y="3350858"/>
            <a:ext cx="4942413" cy="949642"/>
          </a:xfrm>
        </p:spPr>
        <p:txBody>
          <a:bodyPr lIns="0"/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l">
              <a:lnSpc>
                <a:spcPct val="100000"/>
              </a:lnSpc>
              <a:defRPr sz="16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9" name="Text Placeholder 5">
            <a:extLst>
              <a:ext uri="{FF2B5EF4-FFF2-40B4-BE49-F238E27FC236}">
                <a16:creationId xmlns:a16="http://schemas.microsoft.com/office/drawing/2014/main" id="{946B3350-AB45-7148-924E-77C3B547824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156708" y="4950037"/>
            <a:ext cx="4948346" cy="492125"/>
          </a:xfrm>
        </p:spPr>
        <p:txBody>
          <a:bodyPr lIns="0"/>
          <a:lstStyle>
            <a:lvl1pPr marL="0" indent="0" algn="l">
              <a:buNone/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40" name="Text Placeholder 9">
            <a:extLst>
              <a:ext uri="{FF2B5EF4-FFF2-40B4-BE49-F238E27FC236}">
                <a16:creationId xmlns:a16="http://schemas.microsoft.com/office/drawing/2014/main" id="{7636C866-6FC3-B549-B3DB-A9C13C1CF95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150775" y="5442161"/>
            <a:ext cx="4942413" cy="949642"/>
          </a:xfrm>
        </p:spPr>
        <p:txBody>
          <a:bodyPr lIns="0"/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l">
              <a:lnSpc>
                <a:spcPct val="100000"/>
              </a:lnSpc>
              <a:defRPr sz="16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91545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6ABF1E-289F-C142-B506-B58DAB584F3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7E98AB9-F5D5-AB44-88E6-8D54F62653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</a:blip>
          <a:srcRect l="-65" t="20457" r="20521"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9370D9D-B52E-A34C-AD8D-F2470A026A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0045" y="4137956"/>
            <a:ext cx="10515600" cy="637132"/>
          </a:xfrm>
        </p:spPr>
        <p:txBody>
          <a:bodyPr lIns="0">
            <a:normAutofit/>
          </a:bodyPr>
          <a:lstStyle>
            <a:lvl1pPr>
              <a:defRPr sz="5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D86FB0-7D83-6E42-AAEB-82DFD08C399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0250" y="4881972"/>
            <a:ext cx="10515600" cy="600075"/>
          </a:xfrm>
        </p:spPr>
        <p:txBody>
          <a:bodyPr lIns="0"/>
          <a:lstStyle>
            <a:lvl1pPr marL="0" indent="0">
              <a:buNone/>
              <a:defRPr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description (optional)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4B69B59-B7DA-3540-9A80-FA53449580B1}"/>
              </a:ext>
            </a:extLst>
          </p:cNvPr>
          <p:cNvSpPr/>
          <p:nvPr userDrawn="1"/>
        </p:nvSpPr>
        <p:spPr>
          <a:xfrm>
            <a:off x="730045" y="3961366"/>
            <a:ext cx="2003323" cy="820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286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/graph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DE8A46AD-6E70-A94F-AC4B-CFC2B837E0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27329" y="1359045"/>
            <a:ext cx="4883608" cy="845565"/>
          </a:xfrm>
        </p:spPr>
        <p:txBody>
          <a:bodyPr lIns="0">
            <a:normAutofit/>
          </a:bodyPr>
          <a:lstStyle>
            <a:lvl1pPr>
              <a:defRPr sz="4000" b="0" i="0">
                <a:solidFill>
                  <a:schemeClr val="tx1"/>
                </a:solidFill>
                <a:latin typeface="Arial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12" name="Chart Placeholder 3">
            <a:extLst>
              <a:ext uri="{FF2B5EF4-FFF2-40B4-BE49-F238E27FC236}">
                <a16:creationId xmlns:a16="http://schemas.microsoft.com/office/drawing/2014/main" id="{4EAA500A-FB40-C843-934F-2706EED7DC6B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881063" y="1201738"/>
            <a:ext cx="4654550" cy="4656137"/>
          </a:xfrm>
          <a:pattFill prst="pct2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4B9C624B-F577-9643-8A48-F461A3C7F3D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27329" y="4900084"/>
            <a:ext cx="4884173" cy="801688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bg2"/>
                </a:solidFill>
              </a:defRPr>
            </a:lvl1pPr>
            <a:lvl2pPr>
              <a:defRPr sz="1600"/>
            </a:lvl2pPr>
            <a:lvl3pPr>
              <a:defRPr sz="1400"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9241F885-E43C-4147-95BA-FAB861BDF31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27330" y="2493793"/>
            <a:ext cx="4884173" cy="2073257"/>
          </a:xfrm>
        </p:spPr>
        <p:txBody>
          <a:bodyPr lIns="0"/>
          <a:lstStyle>
            <a:lvl1pPr marL="0" indent="0">
              <a:lnSpc>
                <a:spcPct val="100000"/>
              </a:lnSpc>
              <a:buNone/>
              <a:defRPr sz="18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92F47A3-475C-BF43-94AF-190340DB41E9}"/>
              </a:ext>
            </a:extLst>
          </p:cNvPr>
          <p:cNvSpPr/>
          <p:nvPr userDrawn="1"/>
        </p:nvSpPr>
        <p:spPr>
          <a:xfrm>
            <a:off x="0" y="0"/>
            <a:ext cx="12192000" cy="9664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E4AE4F5-CADF-C34C-91C6-7232E180AA92}"/>
              </a:ext>
            </a:extLst>
          </p:cNvPr>
          <p:cNvSpPr/>
          <p:nvPr userDrawn="1"/>
        </p:nvSpPr>
        <p:spPr>
          <a:xfrm>
            <a:off x="11788877" y="0"/>
            <a:ext cx="403123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096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hoto + Desc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7DF66C0-0D17-D643-B118-1446E064BA5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AB2F047-9373-4447-81FC-E22DECD499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86450" y="508472"/>
            <a:ext cx="419100" cy="50800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16EF0E-15D3-204F-BE41-C0CCF651EFE8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560616" y="1519214"/>
            <a:ext cx="3576483" cy="3256417"/>
          </a:xfrm>
          <a:pattFill prst="pct2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FB43287A-0A02-4F40-95BD-19423A2D03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2117" y="608586"/>
            <a:ext cx="11336594" cy="543113"/>
          </a:xfrm>
        </p:spPr>
        <p:txBody>
          <a:bodyPr>
            <a:normAutofit/>
          </a:bodyPr>
          <a:lstStyle>
            <a:lvl1pPr algn="ctr">
              <a:defRPr sz="3600" b="0" i="0">
                <a:solidFill>
                  <a:schemeClr val="tx1"/>
                </a:solidFill>
                <a:latin typeface="Arial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26" name="Picture Placeholder 2">
            <a:extLst>
              <a:ext uri="{FF2B5EF4-FFF2-40B4-BE49-F238E27FC236}">
                <a16:creationId xmlns:a16="http://schemas.microsoft.com/office/drawing/2014/main" id="{18CB2A62-0E28-A24D-A664-1635BB55EC80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4391422" y="1520234"/>
            <a:ext cx="3576483" cy="3256417"/>
          </a:xfrm>
          <a:pattFill prst="pct2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27" name="Picture Placeholder 2">
            <a:extLst>
              <a:ext uri="{FF2B5EF4-FFF2-40B4-BE49-F238E27FC236}">
                <a16:creationId xmlns:a16="http://schemas.microsoft.com/office/drawing/2014/main" id="{77EAC1FF-25B0-8E4E-9D07-059173951655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8222228" y="1519214"/>
            <a:ext cx="3576483" cy="3256417"/>
          </a:xfrm>
          <a:pattFill prst="pct2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8E680BAC-E326-5648-88F9-5630E7B0D60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60615" y="4869543"/>
            <a:ext cx="3576482" cy="936241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31" name="Text Placeholder 9">
            <a:extLst>
              <a:ext uri="{FF2B5EF4-FFF2-40B4-BE49-F238E27FC236}">
                <a16:creationId xmlns:a16="http://schemas.microsoft.com/office/drawing/2014/main" id="{30F7B2CC-0491-E64A-83FC-CEAA689CF0A2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4391422" y="4869543"/>
            <a:ext cx="3576482" cy="936241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34" name="Text Placeholder 9">
            <a:extLst>
              <a:ext uri="{FF2B5EF4-FFF2-40B4-BE49-F238E27FC236}">
                <a16:creationId xmlns:a16="http://schemas.microsoft.com/office/drawing/2014/main" id="{30CBAE8D-E94A-C242-AA8D-E065CEADFA23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8222227" y="4869543"/>
            <a:ext cx="3576482" cy="936241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2552151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EDE4699-4BB8-F649-90C3-F6BEDA9532DD}"/>
              </a:ext>
            </a:extLst>
          </p:cNvPr>
          <p:cNvSpPr/>
          <p:nvPr userDrawn="1"/>
        </p:nvSpPr>
        <p:spPr>
          <a:xfrm>
            <a:off x="0" y="0"/>
            <a:ext cx="12192000" cy="88931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163D9B-55C0-9249-B00E-E0B303B79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655" y="2"/>
            <a:ext cx="10770307" cy="10061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9BDEAE-C8F8-0E43-BFEA-D06A39B84D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7655" y="1220134"/>
            <a:ext cx="10770307" cy="47667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4252F97-4980-0A4A-A8A2-34254B35FEFC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927750" y="6337878"/>
            <a:ext cx="4658360" cy="31103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17499D5-D973-0A41-A13C-BCA4A44C0658}"/>
              </a:ext>
            </a:extLst>
          </p:cNvPr>
          <p:cNvSpPr/>
          <p:nvPr userDrawn="1"/>
        </p:nvSpPr>
        <p:spPr>
          <a:xfrm>
            <a:off x="0" y="841900"/>
            <a:ext cx="927750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2B518D-C732-B046-863C-F336862BECA0}"/>
              </a:ext>
            </a:extLst>
          </p:cNvPr>
          <p:cNvSpPr txBox="1"/>
          <p:nvPr userDrawn="1"/>
        </p:nvSpPr>
        <p:spPr>
          <a:xfrm>
            <a:off x="8499107" y="6384596"/>
            <a:ext cx="18663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5A765FB1-342F-9249-A10A-F6ED91847513}" type="datetime3">
              <a:rPr lang="en-US" sz="1200" b="0" i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9 September 2020</a:t>
            </a:fld>
            <a:endParaRPr lang="en-US" sz="1200" b="0" i="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9F57725-1297-8244-ABCE-555EF98BD8A7}"/>
              </a:ext>
            </a:extLst>
          </p:cNvPr>
          <p:cNvSpPr txBox="1"/>
          <p:nvPr userDrawn="1"/>
        </p:nvSpPr>
        <p:spPr>
          <a:xfrm>
            <a:off x="10365425" y="6384596"/>
            <a:ext cx="11413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4396574F-49B9-594E-A6BE-5E5CC86D6C58}" type="slidenum">
              <a:rPr lang="en-US" sz="1200" b="0" i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‹#›</a:t>
            </a:fld>
            <a:endParaRPr lang="en-US" sz="1200" b="0" i="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392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49" r:id="rId2"/>
    <p:sldLayoutId id="2147483658" r:id="rId3"/>
    <p:sldLayoutId id="2147483660" r:id="rId4"/>
    <p:sldLayoutId id="2147483652" r:id="rId5"/>
    <p:sldLayoutId id="2147483663" r:id="rId6"/>
    <p:sldLayoutId id="2147483650" r:id="rId7"/>
    <p:sldLayoutId id="2147483655" r:id="rId8"/>
    <p:sldLayoutId id="2147483654" r:id="rId9"/>
    <p:sldLayoutId id="2147483662" r:id="rId10"/>
    <p:sldLayoutId id="2147483651" r:id="rId11"/>
    <p:sldLayoutId id="2147483664" r:id="rId12"/>
    <p:sldLayoutId id="2147483659" r:id="rId13"/>
    <p:sldLayoutId id="2147483657" r:id="rId14"/>
    <p:sldLayoutId id="2147483666" r:id="rId15"/>
    <p:sldLayoutId id="2147483667" r:id="rId16"/>
    <p:sldLayoutId id="214748366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chemeClr val="bg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DE3E657F-8F88-D84B-8306-6CF4D045E61F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2"/>
          <a:srcRect l="-69" t="7283" r="33" b="17365"/>
          <a:stretch/>
        </p:blipFill>
        <p:spPr>
          <a:xfrm>
            <a:off x="0" y="-68263"/>
            <a:ext cx="12192000" cy="5165726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139285-C6D8-A946-8089-F632294A593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114774-59CE-C544-B1BA-EB31BCF03AE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BD36AC-BD3E-FD49-AE82-6AB185A342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t="4818" r="17937" b="14903"/>
          <a:stretch/>
        </p:blipFill>
        <p:spPr>
          <a:xfrm>
            <a:off x="6838991" y="-68264"/>
            <a:ext cx="5353009" cy="523661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F197E9B-E68F-5B40-9D92-5A0DF59EA80A}"/>
              </a:ext>
            </a:extLst>
          </p:cNvPr>
          <p:cNvSpPr txBox="1"/>
          <p:nvPr/>
        </p:nvSpPr>
        <p:spPr>
          <a:xfrm>
            <a:off x="12825454" y="628948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731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775A923-FC2D-6B4E-AE95-87A7F1E4E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186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WHOI COLORS">
      <a:dk1>
        <a:srgbClr val="041E41"/>
      </a:dk1>
      <a:lt1>
        <a:srgbClr val="FFFFFF"/>
      </a:lt1>
      <a:dk2>
        <a:srgbClr val="0069B1"/>
      </a:dk2>
      <a:lt2>
        <a:srgbClr val="00A9E0"/>
      </a:lt2>
      <a:accent1>
        <a:srgbClr val="00B7BD"/>
      </a:accent1>
      <a:accent2>
        <a:srgbClr val="B7BF10"/>
      </a:accent2>
      <a:accent3>
        <a:srgbClr val="EE5340"/>
      </a:accent3>
      <a:accent4>
        <a:srgbClr val="FFD100"/>
      </a:accent4>
      <a:accent5>
        <a:srgbClr val="031D41"/>
      </a:accent5>
      <a:accent6>
        <a:srgbClr val="BBBCBC"/>
      </a:accent6>
      <a:hlink>
        <a:srgbClr val="CDD74C"/>
      </a:hlink>
      <a:folHlink>
        <a:srgbClr val="B7BF1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2499</TotalTime>
  <Words>0</Words>
  <Application>Microsoft Macintosh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Arial Black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Microsoft Office User</dc:creator>
  <cp:lastModifiedBy>Microsoft Office User</cp:lastModifiedBy>
  <cp:revision>95</cp:revision>
  <dcterms:created xsi:type="dcterms:W3CDTF">2020-07-16T18:18:27Z</dcterms:created>
  <dcterms:modified xsi:type="dcterms:W3CDTF">2020-09-09T15:25:18Z</dcterms:modified>
</cp:coreProperties>
</file>