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8"/>
    <p:restoredTop sz="96405"/>
  </p:normalViewPr>
  <p:slideViewPr>
    <p:cSldViewPr snapToGrid="0" snapToObjects="1">
      <p:cViewPr varScale="1">
        <p:scale>
          <a:sx n="126" d="100"/>
          <a:sy n="126" d="100"/>
        </p:scale>
        <p:origin x="110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4" d="100"/>
          <a:sy n="124" d="100"/>
        </p:scale>
        <p:origin x="31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307F68C-5158-6248-98ED-DC30D229627B}" type="datetimeFigureOut">
              <a:rPr lang="en-US" smtClean="0"/>
              <a:pPr/>
              <a:t>9/9/20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3D107154-71C4-C84E-9F7B-E5E2FA75E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0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89" algn="l" defTabSz="914377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377" algn="l" defTabSz="914377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566" algn="l" defTabSz="914377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754" algn="l" defTabSz="914377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D836-3A12-994A-9AD3-4753C42A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0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BC2AE7-C29F-2F49-A71F-2E9E4330906F}"/>
              </a:ext>
            </a:extLst>
          </p:cNvPr>
          <p:cNvSpPr/>
          <p:nvPr userDrawn="1"/>
        </p:nvSpPr>
        <p:spPr>
          <a:xfrm>
            <a:off x="-13139" y="0"/>
            <a:ext cx="12231415" cy="1758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BD4CD4-1B6D-3F43-B2A8-C6DE0FF6C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810"/>
          <a:stretch/>
        </p:blipFill>
        <p:spPr>
          <a:xfrm>
            <a:off x="1" y="0"/>
            <a:ext cx="5656521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29006" y="6356351"/>
            <a:ext cx="169164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472A2E71-E917-4949-A13D-65BB747494D1}" type="datetimeFigureOut">
              <a:rPr lang="en-US" smtClean="0"/>
              <a:pPr/>
              <a:t>9/9/20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47735B5-E26A-3C4E-8737-07AB7268FF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0"/>
            <a:ext cx="4818321" cy="6858000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4223F0F-56C1-5C46-94A3-EB53B3820E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7398" y="2896794"/>
            <a:ext cx="4889943" cy="1758879"/>
          </a:xfrm>
        </p:spPr>
        <p:txBody>
          <a:bodyPr>
            <a:normAutofit/>
          </a:bodyPr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About Section goes here.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A0561DC-3648-0040-BB94-6171DF73E4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7398" y="4964979"/>
            <a:ext cx="4889943" cy="853187"/>
          </a:xfrm>
        </p:spPr>
        <p:txBody>
          <a:bodyPr>
            <a:normAutofit/>
          </a:bodyPr>
          <a:lstStyle>
            <a:lvl1pPr marL="0" indent="0">
              <a:buNone/>
              <a:defRPr sz="2133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“Quote Goes here”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09F0B28-7C7C-7146-8913-32AE7374B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2001625"/>
            <a:ext cx="5401340" cy="585863"/>
          </a:xfrm>
        </p:spPr>
        <p:txBody>
          <a:bodyPr>
            <a:normAutofit/>
          </a:bodyPr>
          <a:lstStyle>
            <a:lvl1pPr marL="0" indent="0">
              <a:buNone/>
              <a:defRPr sz="3733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D2768B-426E-4D44-B8E6-2A584557D1A3}"/>
              </a:ext>
            </a:extLst>
          </p:cNvPr>
          <p:cNvSpPr/>
          <p:nvPr userDrawn="1"/>
        </p:nvSpPr>
        <p:spPr>
          <a:xfrm>
            <a:off x="6334812" y="2896794"/>
            <a:ext cx="62845" cy="11940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4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/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A9125D-5131-D94A-A4BB-D32B0FCE9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3267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09AB11F-55E9-D64C-9521-B92ABD7109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8674" y="3028259"/>
            <a:ext cx="4267199" cy="2381803"/>
          </a:xfrm>
        </p:spPr>
        <p:txBody>
          <a:bodyPr/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089" marR="0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latin typeface="Red Hat Display" panose="02010503040201060303" pitchFamily="2" charset="77"/>
              </a:defRPr>
            </a:lvl3pPr>
            <a:lvl4pPr>
              <a:defRPr>
                <a:latin typeface="Red Hat Display" panose="02010503040201060303" pitchFamily="2" charset="77"/>
              </a:defRPr>
            </a:lvl4pPr>
            <a:lvl5pPr>
              <a:defRPr>
                <a:latin typeface="Red Hat Display" panose="02010503040201060303" pitchFamily="2" charset="77"/>
              </a:defRPr>
            </a:lvl5pPr>
          </a:lstStyle>
          <a:p>
            <a:pPr lvl="0"/>
            <a:r>
              <a:rPr lang="en-US" dirty="0"/>
              <a:t>Information section goes here.</a:t>
            </a:r>
          </a:p>
          <a:p>
            <a:pPr lvl="1"/>
            <a:r>
              <a:rPr lang="en-US" dirty="0"/>
              <a:t>Supporting Idea</a:t>
            </a:r>
          </a:p>
          <a:p>
            <a:pPr lvl="1"/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62A7D61-3B4A-8147-8BC6-292BB58BDF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6129" y="3028259"/>
            <a:ext cx="4267197" cy="2381803"/>
          </a:xfrm>
        </p:spPr>
        <p:txBody>
          <a:bodyPr/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089" marR="0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latin typeface="Red Hat Display" panose="02010503040201060303" pitchFamily="2" charset="77"/>
              </a:defRPr>
            </a:lvl3pPr>
            <a:lvl4pPr>
              <a:defRPr>
                <a:latin typeface="Red Hat Display" panose="02010503040201060303" pitchFamily="2" charset="77"/>
              </a:defRPr>
            </a:lvl4pPr>
            <a:lvl5pPr>
              <a:defRPr>
                <a:latin typeface="Red Hat Display" panose="02010503040201060303" pitchFamily="2" charset="77"/>
              </a:defRPr>
            </a:lvl5pPr>
          </a:lstStyle>
          <a:p>
            <a:pPr lvl="0"/>
            <a:r>
              <a:rPr lang="en-US" dirty="0"/>
              <a:t>Information section goes here.</a:t>
            </a:r>
          </a:p>
          <a:p>
            <a:pPr lvl="1"/>
            <a:r>
              <a:rPr lang="en-US" dirty="0"/>
              <a:t>Supporting Idea</a:t>
            </a:r>
          </a:p>
          <a:p>
            <a:pPr lvl="1"/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C4AEB3F-5409-494B-A98D-C3D9F99DED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3600" y="498701"/>
            <a:ext cx="9480823" cy="585863"/>
          </a:xfrm>
        </p:spPr>
        <p:txBody>
          <a:bodyPr lIns="0">
            <a:normAutofit/>
          </a:bodyPr>
          <a:lstStyle>
            <a:lvl1pPr marL="0" indent="0">
              <a:buNone/>
              <a:defRPr sz="3733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BBE470-94C5-C446-9CCF-9FFFE306920D}"/>
              </a:ext>
            </a:extLst>
          </p:cNvPr>
          <p:cNvSpPr txBox="1">
            <a:spLocks/>
          </p:cNvSpPr>
          <p:nvPr userDrawn="1"/>
        </p:nvSpPr>
        <p:spPr>
          <a:xfrm>
            <a:off x="1338673" y="2529556"/>
            <a:ext cx="4267199" cy="432611"/>
          </a:xfrm>
          <a:prstGeom prst="rect">
            <a:avLst/>
          </a:prstGeom>
          <a:solidFill>
            <a:schemeClr val="accent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Red Hat Display" panose="02010503040201060303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133" b="0" i="0" dirty="0">
                <a:solidFill>
                  <a:schemeClr val="bg1"/>
                </a:solidFill>
                <a:latin typeface="Arial" panose="020B0604020202020204" pitchFamily="34" charset="0"/>
              </a:rPr>
              <a:t>TITLE GOES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A926FD6-8323-C340-875A-B94AEFB4B365}"/>
              </a:ext>
            </a:extLst>
          </p:cNvPr>
          <p:cNvSpPr txBox="1">
            <a:spLocks/>
          </p:cNvSpPr>
          <p:nvPr userDrawn="1"/>
        </p:nvSpPr>
        <p:spPr>
          <a:xfrm>
            <a:off x="6586130" y="2529555"/>
            <a:ext cx="4267197" cy="432611"/>
          </a:xfrm>
          <a:prstGeom prst="rect">
            <a:avLst/>
          </a:prstGeom>
          <a:solidFill>
            <a:schemeClr val="bg2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Red Hat Display" panose="02010503040201060303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133" b="0" i="0" dirty="0">
                <a:solidFill>
                  <a:schemeClr val="bg1"/>
                </a:solidFill>
                <a:latin typeface="Arial" panose="020B0604020202020204" pitchFamily="34" charset="0"/>
              </a:rPr>
              <a:t>TITLE GOES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DA8A11-4B48-F649-987D-1F452FFA11EE}"/>
              </a:ext>
            </a:extLst>
          </p:cNvPr>
          <p:cNvSpPr/>
          <p:nvPr userDrawn="1"/>
        </p:nvSpPr>
        <p:spPr>
          <a:xfrm rot="16200000">
            <a:off x="737023" y="768772"/>
            <a:ext cx="95371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2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FA75D0-D724-5349-92A7-48D3D4335E83}"/>
              </a:ext>
            </a:extLst>
          </p:cNvPr>
          <p:cNvSpPr/>
          <p:nvPr userDrawn="1"/>
        </p:nvSpPr>
        <p:spPr>
          <a:xfrm>
            <a:off x="461554" y="6296297"/>
            <a:ext cx="51041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5385C0-C70E-114A-B499-C4BAF93E7683}"/>
              </a:ext>
            </a:extLst>
          </p:cNvPr>
          <p:cNvSpPr/>
          <p:nvPr userDrawn="1"/>
        </p:nvSpPr>
        <p:spPr>
          <a:xfrm>
            <a:off x="-13139" y="0"/>
            <a:ext cx="12231415" cy="231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494F97A1-C643-6F49-9ED1-EEC92AF1F8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2400" y="449793"/>
            <a:ext cx="2836863" cy="2835275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C1F236D9-28E5-5C45-B0D4-4E6E1B6761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91200" y="449793"/>
            <a:ext cx="2836863" cy="2835275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D1F8E7F2-4041-8A43-B647-7986A7B4A4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90000" y="449792"/>
            <a:ext cx="2836863" cy="2835275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5" name="Picture Placeholder 31">
            <a:extLst>
              <a:ext uri="{FF2B5EF4-FFF2-40B4-BE49-F238E27FC236}">
                <a16:creationId xmlns:a16="http://schemas.microsoft.com/office/drawing/2014/main" id="{A0570B90-D704-CE46-A145-D401CBAE5A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2400" y="3531659"/>
            <a:ext cx="2836863" cy="2835275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B3D24EDF-B669-C242-A1A9-E277009321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0" y="3531659"/>
            <a:ext cx="2836863" cy="2835275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7" name="Picture Placeholder 31">
            <a:extLst>
              <a:ext uri="{FF2B5EF4-FFF2-40B4-BE49-F238E27FC236}">
                <a16:creationId xmlns:a16="http://schemas.microsoft.com/office/drawing/2014/main" id="{06A9AAC6-D531-F146-A8F5-2EF97BC7E9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90000" y="3531658"/>
            <a:ext cx="2836863" cy="2835275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0250C45D-83E2-4B40-94D3-F237EBAE8F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439" y="833718"/>
            <a:ext cx="1963024" cy="1486149"/>
          </a:xfrm>
        </p:spPr>
        <p:txBody>
          <a:bodyPr lIns="0" anchor="b" anchorCtr="0">
            <a:normAutofit/>
          </a:bodyPr>
          <a:lstStyle>
            <a:lvl1pPr marL="0" indent="0" algn="r">
              <a:buNone/>
              <a:defRPr sz="32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0AE349F6-55B0-C24C-8DFA-86EC288DB3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439" y="2410509"/>
            <a:ext cx="1963024" cy="3434479"/>
          </a:xfrm>
        </p:spPr>
        <p:txBody>
          <a:bodyPr lIns="0" tIns="0" anchor="t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86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Descriptive paragraph goes here.</a:t>
            </a:r>
          </a:p>
        </p:txBody>
      </p:sp>
    </p:spTree>
    <p:extLst>
      <p:ext uri="{BB962C8B-B14F-4D97-AF65-F5344CB8AC3E}">
        <p14:creationId xmlns:p14="http://schemas.microsoft.com/office/powerpoint/2010/main" val="2953396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4654AE-A608-3A4B-8DE7-35161BFF9FF5}"/>
              </a:ext>
            </a:extLst>
          </p:cNvPr>
          <p:cNvSpPr/>
          <p:nvPr userDrawn="1"/>
        </p:nvSpPr>
        <p:spPr>
          <a:xfrm>
            <a:off x="-39416" y="0"/>
            <a:ext cx="1223141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0" i="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B2EF5-7976-AF49-8366-83C57B812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8000"/>
          </a:blip>
          <a:srcRect l="214" t="8751" r="494" b="77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263A19-899D-9243-A640-2F062A146C2A}"/>
              </a:ext>
            </a:extLst>
          </p:cNvPr>
          <p:cNvSpPr txBox="1">
            <a:spLocks/>
          </p:cNvSpPr>
          <p:nvPr userDrawn="1"/>
        </p:nvSpPr>
        <p:spPr>
          <a:xfrm>
            <a:off x="1942213" y="3012749"/>
            <a:ext cx="8307572" cy="11423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i="0" dirty="0">
                <a:solidFill>
                  <a:schemeClr val="bg1"/>
                </a:solidFill>
                <a:latin typeface="Arial Black" panose="020B0604020202020204" pitchFamily="34" charset="0"/>
              </a:rPr>
              <a:t>Questions?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CDFA4B-E51D-CD48-8CBF-F8898C9EB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7999" y="5602141"/>
            <a:ext cx="6096000" cy="4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17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51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F20EE2-F73A-7446-A6DF-343BBA4C23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9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28A934-3162-EB4A-A6C0-C62AE0C260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9511-C947-9D43-8043-B51D6B7E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9006" y="6356351"/>
            <a:ext cx="169164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0885946-386D-C34D-849A-9E43AA6AD788}" type="datetimeFigureOut">
              <a:rPr lang="en-US" smtClean="0"/>
              <a:pPr/>
              <a:t>9/9/20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C4C84-3B12-484F-A22B-DE6C4A81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285D3-58E6-CD4C-8B6B-1393B6B1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158" y="6356351"/>
            <a:ext cx="1866379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D24245E7-BBCF-7940-A178-4B8117D3E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07EC54-CBF0-134C-81EA-DCCD990794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0" i="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EDCC4C-DD4D-0848-84B8-2345CB90A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8000"/>
          </a:blip>
          <a:srcRect l="214" t="8751" r="494" b="7763"/>
          <a:stretch/>
        </p:blipFill>
        <p:spPr>
          <a:xfrm>
            <a:off x="6928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0E53E3-F36A-4A45-B46F-4B76C42E79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2480" y="5217039"/>
            <a:ext cx="3249103" cy="79389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54643C9-7F91-5742-BC57-983F61138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3318" y="2366684"/>
            <a:ext cx="9833005" cy="606309"/>
          </a:xfrm>
        </p:spPr>
        <p:txBody>
          <a:bodyPr lIns="0" tIns="0" rIns="91440" anchor="t">
            <a:norm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B5C42FC-7709-6B4B-A11E-1F4E14AA08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480" y="2972994"/>
            <a:ext cx="9833005" cy="456007"/>
          </a:xfrm>
        </p:spPr>
        <p:txBody>
          <a:bodyPr lIns="0">
            <a:noAutofit/>
          </a:bodyPr>
          <a:lstStyle>
            <a:lvl1pPr marL="0" indent="0">
              <a:buNone/>
              <a:defRPr sz="2933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2445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/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F2F67F-28DF-944A-932E-E68494990CBC}"/>
              </a:ext>
            </a:extLst>
          </p:cNvPr>
          <p:cNvSpPr/>
          <p:nvPr userDrawn="1"/>
        </p:nvSpPr>
        <p:spPr>
          <a:xfrm>
            <a:off x="0" y="0"/>
            <a:ext cx="12192000" cy="68844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403355"/>
            <a:ext cx="3088759" cy="58532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733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CBE51F-C302-6847-8CEF-66406B05D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6952" y="2292351"/>
            <a:ext cx="5287433" cy="1918143"/>
          </a:xfrm>
        </p:spPr>
        <p:txBody>
          <a:bodyPr tIns="0">
            <a:normAutofit/>
          </a:bodyPr>
          <a:lstStyle>
            <a:lvl1pPr marL="0" indent="0">
              <a:buNone/>
              <a:defRPr sz="1867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About Section goes here.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0FCE3D-7F77-8D43-8C61-71AEFF1E3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2354" y="2292351"/>
            <a:ext cx="77415" cy="807328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3991DF0-3C7E-3B47-AA8B-2F25ACAC4A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6952" y="4803335"/>
            <a:ext cx="5287433" cy="1150899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“Quote Goes here”</a:t>
            </a:r>
          </a:p>
        </p:txBody>
      </p:sp>
    </p:spTree>
    <p:extLst>
      <p:ext uri="{BB962C8B-B14F-4D97-AF65-F5344CB8AC3E}">
        <p14:creationId xmlns:p14="http://schemas.microsoft.com/office/powerpoint/2010/main" val="102017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C3ADF3A-6027-1C47-A9A3-B7FA879B5B9F}"/>
              </a:ext>
            </a:extLst>
          </p:cNvPr>
          <p:cNvSpPr/>
          <p:nvPr userDrawn="1"/>
        </p:nvSpPr>
        <p:spPr>
          <a:xfrm>
            <a:off x="-26278" y="0"/>
            <a:ext cx="1224455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0" i="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854E58C-703D-534F-862F-D176679919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8000"/>
          </a:blip>
          <a:srcRect l="214" t="8751" r="494" b="7763"/>
          <a:stretch/>
        </p:blipFill>
        <p:spPr>
          <a:xfrm>
            <a:off x="-13139" y="0"/>
            <a:ext cx="12218277" cy="68580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6EC9D89-28AE-3743-8645-C767A0C29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2109" y="2705429"/>
            <a:ext cx="7848464" cy="579512"/>
          </a:xfrm>
        </p:spPr>
        <p:txBody>
          <a:bodyPr tIns="0">
            <a:normAutofit/>
          </a:bodyPr>
          <a:lstStyle>
            <a:lvl1pPr marL="0" indent="0">
              <a:buNone/>
              <a:defRPr sz="3733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DE2A2DB-9B37-8246-BC49-366D23FE79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2110" y="3291291"/>
            <a:ext cx="7848463" cy="680152"/>
          </a:xfrm>
        </p:spPr>
        <p:txBody>
          <a:bodyPr tIns="0">
            <a:normAutofit/>
          </a:bodyPr>
          <a:lstStyle>
            <a:lvl1pPr marL="0" indent="0"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About Section goes here.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8ACCEF-7E32-244C-B61B-AD2AE25CD162}"/>
              </a:ext>
            </a:extLst>
          </p:cNvPr>
          <p:cNvSpPr/>
          <p:nvPr/>
        </p:nvSpPr>
        <p:spPr>
          <a:xfrm>
            <a:off x="2208464" y="2541320"/>
            <a:ext cx="1499937" cy="14999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0613C23-DF69-CA4E-86C3-A8F5C19FA1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8463" y="2822507"/>
            <a:ext cx="1499937" cy="924867"/>
          </a:xfrm>
        </p:spPr>
        <p:txBody>
          <a:bodyPr tIns="91440" bIns="91440" anchor="t" anchorCtr="0">
            <a:noAutofit/>
          </a:bodyPr>
          <a:lstStyle>
            <a:lvl1pPr marL="0" indent="0" algn="ctr">
              <a:buNone/>
              <a:defRPr sz="72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133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8E302A-CC11-B540-A1EA-1ECB1170F76B}"/>
              </a:ext>
            </a:extLst>
          </p:cNvPr>
          <p:cNvSpPr/>
          <p:nvPr userDrawn="1"/>
        </p:nvSpPr>
        <p:spPr>
          <a:xfrm>
            <a:off x="-13139" y="0"/>
            <a:ext cx="33892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F3D378B-5D38-B249-8145-2E4F0F314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76085" y="0"/>
            <a:ext cx="8815916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690F676-F218-3741-9759-AC567446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439" y="833718"/>
            <a:ext cx="2496604" cy="1486149"/>
          </a:xfrm>
        </p:spPr>
        <p:txBody>
          <a:bodyPr lIns="0" anchor="b" anchorCtr="0">
            <a:normAutofit/>
          </a:bodyPr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33F2E25-178E-2F40-82AE-F55B132729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439" y="2410509"/>
            <a:ext cx="2496604" cy="343447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6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Descriptive paragraph goes here.</a:t>
            </a:r>
          </a:p>
        </p:txBody>
      </p:sp>
    </p:spTree>
    <p:extLst>
      <p:ext uri="{BB962C8B-B14F-4D97-AF65-F5344CB8AC3E}">
        <p14:creationId xmlns:p14="http://schemas.microsoft.com/office/powerpoint/2010/main" val="341278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533360C-A522-5D4C-A0F5-2D6283286334}"/>
              </a:ext>
            </a:extLst>
          </p:cNvPr>
          <p:cNvSpPr/>
          <p:nvPr userDrawn="1"/>
        </p:nvSpPr>
        <p:spPr>
          <a:xfrm>
            <a:off x="-13139" y="0"/>
            <a:ext cx="12231415" cy="177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9037C4-A9A8-814C-AF00-ADFE6B3F6532}"/>
              </a:ext>
            </a:extLst>
          </p:cNvPr>
          <p:cNvSpPr/>
          <p:nvPr userDrawn="1"/>
        </p:nvSpPr>
        <p:spPr>
          <a:xfrm rot="16200000" flipV="1">
            <a:off x="2160979" y="3406140"/>
            <a:ext cx="55481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3A6386-84EC-8642-88C5-10835E5DF3BD}"/>
              </a:ext>
            </a:extLst>
          </p:cNvPr>
          <p:cNvGrpSpPr/>
          <p:nvPr userDrawn="1"/>
        </p:nvGrpSpPr>
        <p:grpSpPr>
          <a:xfrm>
            <a:off x="5418469" y="767327"/>
            <a:ext cx="629265" cy="629265"/>
            <a:chOff x="2135864" y="2830781"/>
            <a:chExt cx="629265" cy="62926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C23751-E632-CE43-844C-B355A2E11385}"/>
                </a:ext>
              </a:extLst>
            </p:cNvPr>
            <p:cNvSpPr/>
            <p:nvPr userDrawn="1"/>
          </p:nvSpPr>
          <p:spPr>
            <a:xfrm>
              <a:off x="2135864" y="2830781"/>
              <a:ext cx="629265" cy="6292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0F35C088-0F94-9F49-9FBE-E41DB428967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66652" y="2937334"/>
              <a:ext cx="344128" cy="440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Arial Black" panose="020B0604020202020204" pitchFamily="34" charset="0"/>
                </a:defRPr>
              </a:lvl1pPr>
            </a:lstStyle>
            <a:p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92DD5A-EBBF-B24D-926A-2EC92B680118}"/>
              </a:ext>
            </a:extLst>
          </p:cNvPr>
          <p:cNvGrpSpPr/>
          <p:nvPr userDrawn="1"/>
        </p:nvGrpSpPr>
        <p:grpSpPr>
          <a:xfrm>
            <a:off x="5418469" y="2858734"/>
            <a:ext cx="629265" cy="629265"/>
            <a:chOff x="5812174" y="2830781"/>
            <a:chExt cx="629265" cy="62926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35841B0-90F4-AB4E-8ADD-C51FD28D3184}"/>
                </a:ext>
              </a:extLst>
            </p:cNvPr>
            <p:cNvSpPr/>
            <p:nvPr userDrawn="1"/>
          </p:nvSpPr>
          <p:spPr>
            <a:xfrm>
              <a:off x="5812174" y="2830781"/>
              <a:ext cx="629265" cy="6292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89A03B28-8A25-BD42-89FE-DB6CEBC2825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60186" y="2970073"/>
              <a:ext cx="344128" cy="3797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Arial Black" panose="020B0604020202020204" pitchFamily="34" charset="0"/>
                </a:defRPr>
              </a:lvl1pPr>
            </a:lstStyle>
            <a:p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6C14A55-108D-174A-8FAE-315563EB83DF}"/>
              </a:ext>
            </a:extLst>
          </p:cNvPr>
          <p:cNvGrpSpPr/>
          <p:nvPr userDrawn="1"/>
        </p:nvGrpSpPr>
        <p:grpSpPr>
          <a:xfrm>
            <a:off x="5418469" y="4950037"/>
            <a:ext cx="629265" cy="629265"/>
            <a:chOff x="9494420" y="2830781"/>
            <a:chExt cx="629265" cy="62926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A2F990D-A579-E34F-A42D-CCF95383ECCD}"/>
                </a:ext>
              </a:extLst>
            </p:cNvPr>
            <p:cNvSpPr/>
            <p:nvPr userDrawn="1"/>
          </p:nvSpPr>
          <p:spPr>
            <a:xfrm>
              <a:off x="9494420" y="2830781"/>
              <a:ext cx="629265" cy="62926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03881A8D-4BD1-D049-A8C9-C55E1130E09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641671" y="2973473"/>
              <a:ext cx="344128" cy="3797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Arial Black" panose="020B0604020202020204" pitchFamily="34" charset="0"/>
                </a:defRPr>
              </a:lvl1pPr>
            </a:lstStyle>
            <a:p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746566A5-013A-1946-A713-0396DF22A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291" y="2419831"/>
            <a:ext cx="3844111" cy="1121391"/>
          </a:xfrm>
          <a:prstGeom prst="rect">
            <a:avLst/>
          </a:prstGeom>
        </p:spPr>
        <p:txBody>
          <a:bodyPr lIns="91440" rIns="0">
            <a:normAutofit/>
          </a:bodyPr>
          <a:lstStyle>
            <a:lvl1pPr algn="r"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Click To Edit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0EB697AC-B859-5241-B174-121EE6F76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2641" y="767327"/>
            <a:ext cx="4942413" cy="492125"/>
          </a:xfrm>
        </p:spPr>
        <p:txBody>
          <a:bodyPr lIns="0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CDA07B5-E52E-E947-A6DC-46E8181482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56708" y="1259451"/>
            <a:ext cx="4942413" cy="949642"/>
          </a:xfrm>
        </p:spPr>
        <p:txBody>
          <a:bodyPr lIns="0"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637DC276-262A-914F-B4B0-AE28A82298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62641" y="2858734"/>
            <a:ext cx="4942413" cy="492125"/>
          </a:xfrm>
        </p:spPr>
        <p:txBody>
          <a:bodyPr lIns="0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85D17BBB-E9CB-F848-AD7E-004D80406C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6708" y="3350858"/>
            <a:ext cx="4942413" cy="949642"/>
          </a:xfrm>
        </p:spPr>
        <p:txBody>
          <a:bodyPr lIns="0"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A21E78E5-2D61-2D44-ABD3-90C75FC066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56708" y="4950037"/>
            <a:ext cx="4948346" cy="492125"/>
          </a:xfrm>
        </p:spPr>
        <p:txBody>
          <a:bodyPr lIns="0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5E452B9D-F772-5249-833B-7AFDF1CA7E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50775" y="5442161"/>
            <a:ext cx="4942413" cy="949642"/>
          </a:xfrm>
        </p:spPr>
        <p:txBody>
          <a:bodyPr lIns="0"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2AEE7C-AFB7-6746-B447-28393B6F5E2D}"/>
              </a:ext>
            </a:extLst>
          </p:cNvPr>
          <p:cNvSpPr/>
          <p:nvPr userDrawn="1"/>
        </p:nvSpPr>
        <p:spPr>
          <a:xfrm>
            <a:off x="461554" y="6296297"/>
            <a:ext cx="51041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4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D77EC8-9D74-CC45-B471-F1BFF4DB3D32}"/>
              </a:ext>
            </a:extLst>
          </p:cNvPr>
          <p:cNvSpPr/>
          <p:nvPr userDrawn="1"/>
        </p:nvSpPr>
        <p:spPr>
          <a:xfrm>
            <a:off x="4064000" y="0"/>
            <a:ext cx="8154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E4FF0-C969-5E44-AA3F-525C7DF8FC0B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0" i="0" dirty="0">
              <a:latin typeface="Arial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7CF16F-BCB1-5D46-BCC0-6D9D796DAA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439" y="833718"/>
            <a:ext cx="3471333" cy="1486149"/>
          </a:xfrm>
        </p:spPr>
        <p:txBody>
          <a:bodyPr lIns="0" anchor="b" anchorCtr="0">
            <a:norm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6215947-95C3-5645-9400-9DACF5F8D1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439" y="2410509"/>
            <a:ext cx="3471333" cy="343447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67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Descriptive paragraph goes here.</a:t>
            </a:r>
          </a:p>
        </p:txBody>
      </p:sp>
      <p:sp>
        <p:nvSpPr>
          <p:cNvPr id="20" name="Chart Placeholder 19">
            <a:extLst>
              <a:ext uri="{FF2B5EF4-FFF2-40B4-BE49-F238E27FC236}">
                <a16:creationId xmlns:a16="http://schemas.microsoft.com/office/drawing/2014/main" id="{B59BDC3B-0CCA-AA46-90F7-3D1E493E736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474461" y="833717"/>
            <a:ext cx="7357877" cy="4912784"/>
          </a:xfrm>
          <a:pattFill prst="pct7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96453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_ Bullet/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59E0520-3F32-9444-B5CF-284221523060}"/>
              </a:ext>
            </a:extLst>
          </p:cNvPr>
          <p:cNvSpPr/>
          <p:nvPr userDrawn="1"/>
        </p:nvSpPr>
        <p:spPr>
          <a:xfrm>
            <a:off x="461554" y="6296297"/>
            <a:ext cx="51041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5C3C7A-5A2D-9942-9E17-AFD09FB087D5}"/>
              </a:ext>
            </a:extLst>
          </p:cNvPr>
          <p:cNvSpPr/>
          <p:nvPr userDrawn="1"/>
        </p:nvSpPr>
        <p:spPr>
          <a:xfrm>
            <a:off x="0" y="0"/>
            <a:ext cx="12192000" cy="20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9EF93-8F89-9946-9895-713D51D02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19" b="84128"/>
          <a:stretch/>
        </p:blipFill>
        <p:spPr>
          <a:xfrm>
            <a:off x="5037666" y="0"/>
            <a:ext cx="7154333" cy="1088528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6515D97-BF43-1C41-BD70-EA9EA681F2A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2777" y="326066"/>
            <a:ext cx="4481903" cy="6244067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72A0041-459F-314D-B19C-1FBE8DF737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47456" y="3103734"/>
            <a:ext cx="3089496" cy="2381803"/>
          </a:xfrm>
        </p:spPr>
        <p:txBody>
          <a:bodyPr/>
          <a:lstStyle>
            <a:lvl1pPr marL="0" indent="0">
              <a:buNone/>
              <a:defRPr sz="1467" b="0" i="0">
                <a:latin typeface="Arial" panose="020B0604020202020204" pitchFamily="34" charset="0"/>
              </a:defRPr>
            </a:lvl1pPr>
            <a:lvl2pPr marL="761981" marR="0" indent="-304792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67" b="0" i="0">
                <a:latin typeface="Arial" panose="020B0604020202020204" pitchFamily="34" charset="0"/>
              </a:defRPr>
            </a:lvl2pPr>
            <a:lvl3pPr>
              <a:defRPr>
                <a:latin typeface="Red Hat Display" panose="02010503040201060303" pitchFamily="2" charset="77"/>
              </a:defRPr>
            </a:lvl3pPr>
            <a:lvl4pPr>
              <a:defRPr>
                <a:latin typeface="Red Hat Display" panose="02010503040201060303" pitchFamily="2" charset="77"/>
              </a:defRPr>
            </a:lvl4pPr>
            <a:lvl5pPr>
              <a:defRPr>
                <a:latin typeface="Red Hat Display" panose="02010503040201060303" pitchFamily="2" charset="77"/>
              </a:defRPr>
            </a:lvl5pPr>
          </a:lstStyle>
          <a:p>
            <a:pPr lvl="0"/>
            <a:r>
              <a:rPr lang="en-US" dirty="0"/>
              <a:t>Information section goes here.</a:t>
            </a:r>
          </a:p>
          <a:p>
            <a:pPr lvl="1"/>
            <a:r>
              <a:rPr lang="en-US" dirty="0"/>
              <a:t>Supporting Idea</a:t>
            </a:r>
          </a:p>
          <a:p>
            <a:pPr marL="761981" marR="0" lvl="1" indent="-304792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Supporting Idea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0A8E9B6-53D5-D848-A992-390ECF4D15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19728" y="3103734"/>
            <a:ext cx="3089496" cy="2381803"/>
          </a:xfrm>
        </p:spPr>
        <p:txBody>
          <a:bodyPr/>
          <a:lstStyle>
            <a:lvl1pPr marL="0" indent="0">
              <a:buNone/>
              <a:defRPr sz="1467" b="0" i="0">
                <a:latin typeface="Arial" panose="020B0604020202020204" pitchFamily="34" charset="0"/>
              </a:defRPr>
            </a:lvl1pPr>
            <a:lvl2pPr marL="761981" marR="0" indent="-304792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67" b="0" i="0">
                <a:latin typeface="Arial" panose="020B0604020202020204" pitchFamily="34" charset="0"/>
              </a:defRPr>
            </a:lvl2pPr>
            <a:lvl3pPr>
              <a:defRPr>
                <a:latin typeface="Red Hat Display" panose="02010503040201060303" pitchFamily="2" charset="77"/>
              </a:defRPr>
            </a:lvl3pPr>
            <a:lvl4pPr>
              <a:defRPr>
                <a:latin typeface="Red Hat Display" panose="02010503040201060303" pitchFamily="2" charset="77"/>
              </a:defRPr>
            </a:lvl4pPr>
            <a:lvl5pPr>
              <a:defRPr>
                <a:latin typeface="Red Hat Display" panose="02010503040201060303" pitchFamily="2" charset="77"/>
              </a:defRPr>
            </a:lvl5pPr>
          </a:lstStyle>
          <a:p>
            <a:pPr lvl="0"/>
            <a:r>
              <a:rPr lang="en-US" dirty="0"/>
              <a:t>Information section goes here.</a:t>
            </a:r>
          </a:p>
          <a:p>
            <a:pPr lvl="1"/>
            <a:r>
              <a:rPr lang="en-US" dirty="0"/>
              <a:t>Supporting Idea</a:t>
            </a:r>
          </a:p>
          <a:p>
            <a:pPr marL="761981" marR="0" lvl="1" indent="-304792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Supporting Idea</a:t>
            </a:r>
          </a:p>
          <a:p>
            <a:pPr lvl="1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C5F989-F874-4946-93CE-BAB709E67848}"/>
              </a:ext>
            </a:extLst>
          </p:cNvPr>
          <p:cNvSpPr txBox="1">
            <a:spLocks/>
          </p:cNvSpPr>
          <p:nvPr userDrawn="1"/>
        </p:nvSpPr>
        <p:spPr>
          <a:xfrm>
            <a:off x="5247456" y="2614239"/>
            <a:ext cx="3089496" cy="432611"/>
          </a:xfrm>
          <a:prstGeom prst="rect">
            <a:avLst/>
          </a:prstGeom>
          <a:solidFill>
            <a:schemeClr val="accent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Red Hat Display" panose="02010503040201060303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133" b="0" i="0" dirty="0">
                <a:solidFill>
                  <a:schemeClr val="bg1"/>
                </a:solidFill>
                <a:latin typeface="Arial" panose="020B0604020202020204" pitchFamily="34" charset="0"/>
              </a:rPr>
              <a:t>TITLE GOES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A88EEB-0F4B-A54B-B3BC-EBB7F70411EB}"/>
              </a:ext>
            </a:extLst>
          </p:cNvPr>
          <p:cNvSpPr txBox="1">
            <a:spLocks/>
          </p:cNvSpPr>
          <p:nvPr userDrawn="1"/>
        </p:nvSpPr>
        <p:spPr>
          <a:xfrm>
            <a:off x="8719728" y="2608164"/>
            <a:ext cx="3089495" cy="432611"/>
          </a:xfrm>
          <a:prstGeom prst="rect">
            <a:avLst/>
          </a:prstGeom>
          <a:solidFill>
            <a:schemeClr val="bg2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Red Hat Display" panose="02010503040201060303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133" b="0" i="0" dirty="0">
                <a:solidFill>
                  <a:schemeClr val="bg1"/>
                </a:solidFill>
                <a:latin typeface="Arial" panose="020B0604020202020204" pitchFamily="34" charset="0"/>
              </a:rPr>
              <a:t>TITLE GOES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910C79B-DA4F-8646-9328-8D60A6F091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7456" y="1151487"/>
            <a:ext cx="6561769" cy="585863"/>
          </a:xfrm>
        </p:spPr>
        <p:txBody>
          <a:bodyPr>
            <a:normAutofit/>
          </a:bodyPr>
          <a:lstStyle>
            <a:lvl1pPr marL="0" indent="0" algn="ctr">
              <a:buNone/>
              <a:defRPr sz="44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1984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7514C97-392A-2346-85E0-C44D465B4999}"/>
              </a:ext>
            </a:extLst>
          </p:cNvPr>
          <p:cNvSpPr/>
          <p:nvPr userDrawn="1"/>
        </p:nvSpPr>
        <p:spPr>
          <a:xfrm>
            <a:off x="461554" y="6296297"/>
            <a:ext cx="51041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182CB61-D2D6-074A-A6B3-4CBC230020EE}"/>
              </a:ext>
            </a:extLst>
          </p:cNvPr>
          <p:cNvSpPr/>
          <p:nvPr userDrawn="1"/>
        </p:nvSpPr>
        <p:spPr>
          <a:xfrm>
            <a:off x="0" y="0"/>
            <a:ext cx="12192000" cy="212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4C0DA7-7B3E-2543-B9AD-BED6D89B8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416"/>
          <a:stretch/>
        </p:blipFill>
        <p:spPr>
          <a:xfrm>
            <a:off x="37515" y="0"/>
            <a:ext cx="1408005" cy="68580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CF508EF-55EB-0348-8343-83F51FC88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2002" y="874677"/>
            <a:ext cx="4733999" cy="585863"/>
          </a:xfrm>
        </p:spPr>
        <p:txBody>
          <a:bodyPr lIns="0">
            <a:norm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CD61AA3-55F0-F243-808A-5C716678DE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2001" y="1460539"/>
            <a:ext cx="4734000" cy="874676"/>
          </a:xfrm>
        </p:spPr>
        <p:txBody>
          <a:bodyPr lIns="0">
            <a:normAutofit/>
          </a:bodyPr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description goes here.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B9D6EF01-134C-194E-83A6-3D2A45F083E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33030" y="4491319"/>
            <a:ext cx="5191812" cy="2124636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32CF2AAC-5ECF-5E43-BBD6-4F5B4D6CA7F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733030" y="2366682"/>
            <a:ext cx="5191812" cy="2124636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BCEC6511-4116-3243-883C-34DA2CE8C35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733030" y="247450"/>
            <a:ext cx="5191812" cy="2124636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624D7-D314-724E-BFAB-923A7BC752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81200" y="2621721"/>
            <a:ext cx="4114800" cy="3974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2133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5B83B6-4AE2-1040-A455-38F95B59CA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81200" y="3030945"/>
            <a:ext cx="4114800" cy="618067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description goes here.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025EFAA-2C38-4846-88F9-F9BAE17C5D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81200" y="3938190"/>
            <a:ext cx="4114800" cy="3974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2133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676937F-804D-B54B-98AC-999C7E584F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81200" y="4347415"/>
            <a:ext cx="4114800" cy="618067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description goes here.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7A780A3-BB1D-2249-A710-D68B079D5C6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1200" y="5253235"/>
            <a:ext cx="4114800" cy="3974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2133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C459833-E9FF-0446-969C-7F98B21FC4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1200" y="5662460"/>
            <a:ext cx="4114800" cy="618067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description goes here.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D5452B-1BD6-7946-9900-DCD799D4AE05}"/>
              </a:ext>
            </a:extLst>
          </p:cNvPr>
          <p:cNvGrpSpPr/>
          <p:nvPr/>
        </p:nvGrpSpPr>
        <p:grpSpPr>
          <a:xfrm>
            <a:off x="1219261" y="2600673"/>
            <a:ext cx="629265" cy="629265"/>
            <a:chOff x="2135864" y="2830781"/>
            <a:chExt cx="629265" cy="62926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55ECCA-A426-4849-8172-CD6F3C1FA969}"/>
                </a:ext>
              </a:extLst>
            </p:cNvPr>
            <p:cNvSpPr/>
            <p:nvPr/>
          </p:nvSpPr>
          <p:spPr>
            <a:xfrm>
              <a:off x="2135864" y="2830781"/>
              <a:ext cx="629265" cy="6292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 i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54" name="Title 1">
              <a:extLst>
                <a:ext uri="{FF2B5EF4-FFF2-40B4-BE49-F238E27FC236}">
                  <a16:creationId xmlns:a16="http://schemas.microsoft.com/office/drawing/2014/main" id="{AF2E1B3B-C455-0E49-B8D0-67D51E0E8FCD}"/>
                </a:ext>
              </a:extLst>
            </p:cNvPr>
            <p:cNvSpPr txBox="1">
              <a:spLocks/>
            </p:cNvSpPr>
            <p:nvPr/>
          </p:nvSpPr>
          <p:spPr>
            <a:xfrm>
              <a:off x="2281166" y="2937334"/>
              <a:ext cx="344128" cy="440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4048D5-ED15-5741-834B-C7D8FE8C7AA2}"/>
              </a:ext>
            </a:extLst>
          </p:cNvPr>
          <p:cNvGrpSpPr/>
          <p:nvPr/>
        </p:nvGrpSpPr>
        <p:grpSpPr>
          <a:xfrm>
            <a:off x="1219261" y="3926954"/>
            <a:ext cx="629265" cy="629265"/>
            <a:chOff x="5812174" y="2830781"/>
            <a:chExt cx="629265" cy="62926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4788AC-7947-0443-81C3-9B310E8F35DC}"/>
                </a:ext>
              </a:extLst>
            </p:cNvPr>
            <p:cNvSpPr/>
            <p:nvPr/>
          </p:nvSpPr>
          <p:spPr>
            <a:xfrm>
              <a:off x="5812174" y="2830781"/>
              <a:ext cx="629265" cy="6292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  <p:sp>
          <p:nvSpPr>
            <p:cNvPr id="52" name="Title 1">
              <a:extLst>
                <a:ext uri="{FF2B5EF4-FFF2-40B4-BE49-F238E27FC236}">
                  <a16:creationId xmlns:a16="http://schemas.microsoft.com/office/drawing/2014/main" id="{D87B443B-6E34-034E-8D44-A0CB40CBE6EF}"/>
                </a:ext>
              </a:extLst>
            </p:cNvPr>
            <p:cNvSpPr txBox="1">
              <a:spLocks/>
            </p:cNvSpPr>
            <p:nvPr/>
          </p:nvSpPr>
          <p:spPr>
            <a:xfrm>
              <a:off x="5960186" y="2970073"/>
              <a:ext cx="344128" cy="3797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44D69A3-16AD-C34D-A355-843F46F2E15B}"/>
              </a:ext>
            </a:extLst>
          </p:cNvPr>
          <p:cNvGrpSpPr/>
          <p:nvPr/>
        </p:nvGrpSpPr>
        <p:grpSpPr>
          <a:xfrm>
            <a:off x="1207481" y="5253235"/>
            <a:ext cx="629265" cy="629265"/>
            <a:chOff x="9494420" y="2830781"/>
            <a:chExt cx="629265" cy="62926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B5C6E3C-B010-AF40-8B6D-C962E8FA1239}"/>
                </a:ext>
              </a:extLst>
            </p:cNvPr>
            <p:cNvSpPr/>
            <p:nvPr/>
          </p:nvSpPr>
          <p:spPr>
            <a:xfrm>
              <a:off x="9494420" y="2830781"/>
              <a:ext cx="629265" cy="62926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  <p:sp>
          <p:nvSpPr>
            <p:cNvPr id="50" name="Title 1">
              <a:extLst>
                <a:ext uri="{FF2B5EF4-FFF2-40B4-BE49-F238E27FC236}">
                  <a16:creationId xmlns:a16="http://schemas.microsoft.com/office/drawing/2014/main" id="{2F9EB9F7-3313-F240-85AD-94DF9B4A3B3D}"/>
                </a:ext>
              </a:extLst>
            </p:cNvPr>
            <p:cNvSpPr txBox="1">
              <a:spLocks/>
            </p:cNvSpPr>
            <p:nvPr/>
          </p:nvSpPr>
          <p:spPr>
            <a:xfrm>
              <a:off x="9641671" y="2973473"/>
              <a:ext cx="344128" cy="3797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40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288967"/>
            <a:ext cx="10515599" cy="4887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85692-983A-A248-8231-B8CAB56CC70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9741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519DE8-2791-B541-B2A5-C9EF3FF1515E}"/>
              </a:ext>
            </a:extLst>
          </p:cNvPr>
          <p:cNvSpPr/>
          <p:nvPr userDrawn="1"/>
        </p:nvSpPr>
        <p:spPr>
          <a:xfrm rot="16200000" flipV="1">
            <a:off x="557206" y="491016"/>
            <a:ext cx="6077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B4270B-1095-1C4F-A6F2-BFF495E39F9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38200" y="6419322"/>
            <a:ext cx="4493623" cy="30003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AD6FF-696D-9148-8A1F-01413338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937" y="136524"/>
            <a:ext cx="10515600" cy="83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9B547B-B9F8-1F45-B478-591852B45AEA}"/>
              </a:ext>
            </a:extLst>
          </p:cNvPr>
          <p:cNvSpPr txBox="1"/>
          <p:nvPr userDrawn="1"/>
        </p:nvSpPr>
        <p:spPr>
          <a:xfrm>
            <a:off x="10279901" y="6419322"/>
            <a:ext cx="1248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9633C3-66DA-174A-8C1B-414C91C96627}" type="slidenum">
              <a:rPr lang="en-US" sz="1200" b="0" i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pPr algn="r"/>
              <a:t>‹#›</a:t>
            </a:fld>
            <a:endParaRPr lang="en-US" sz="1200" b="0" i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3188F3-B2F0-1A42-AF8F-FC9F2A7CE52E}"/>
              </a:ext>
            </a:extLst>
          </p:cNvPr>
          <p:cNvSpPr txBox="1"/>
          <p:nvPr userDrawn="1"/>
        </p:nvSpPr>
        <p:spPr>
          <a:xfrm>
            <a:off x="8112480" y="6419322"/>
            <a:ext cx="2648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F4359C-9BB2-9145-B018-A8FE93BFD89C}" type="datetime3">
              <a:rPr lang="en-US" sz="1000" b="0" i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9 September 2020</a:t>
            </a:fld>
            <a:endParaRPr lang="en-US" sz="1000" b="0" i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9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6" r:id="rId2"/>
    <p:sldLayoutId id="2147483662" r:id="rId3"/>
    <p:sldLayoutId id="2147483664" r:id="rId4"/>
    <p:sldLayoutId id="2147483678" r:id="rId5"/>
    <p:sldLayoutId id="2147483663" r:id="rId6"/>
    <p:sldLayoutId id="2147483667" r:id="rId7"/>
    <p:sldLayoutId id="2147483672" r:id="rId8"/>
    <p:sldLayoutId id="2147483666" r:id="rId9"/>
    <p:sldLayoutId id="2147483668" r:id="rId10"/>
    <p:sldLayoutId id="2147483673" r:id="rId11"/>
    <p:sldLayoutId id="2147483670" r:id="rId12"/>
    <p:sldLayoutId id="2147483679" r:id="rId13"/>
    <p:sldLayoutId id="2147483677" r:id="rId14"/>
    <p:sldLayoutId id="2147483665" r:id="rId15"/>
    <p:sldLayoutId id="2147483681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40AFEF-E5A8-7543-9ADF-7C5CDFC820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773C7-4408-C945-B9F2-2ABF12F6A8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9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2BA1-056B-954E-A34D-7075C503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02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OI COLORS">
      <a:dk1>
        <a:srgbClr val="041E41"/>
      </a:dk1>
      <a:lt1>
        <a:srgbClr val="FFFFFF"/>
      </a:lt1>
      <a:dk2>
        <a:srgbClr val="0069B1"/>
      </a:dk2>
      <a:lt2>
        <a:srgbClr val="00A9E0"/>
      </a:lt2>
      <a:accent1>
        <a:srgbClr val="00B7BD"/>
      </a:accent1>
      <a:accent2>
        <a:srgbClr val="B7BF10"/>
      </a:accent2>
      <a:accent3>
        <a:srgbClr val="EE5340"/>
      </a:accent3>
      <a:accent4>
        <a:srgbClr val="FFD100"/>
      </a:accent4>
      <a:accent5>
        <a:srgbClr val="031D41"/>
      </a:accent5>
      <a:accent6>
        <a:srgbClr val="BBBCBC"/>
      </a:accent6>
      <a:hlink>
        <a:srgbClr val="CDD74C"/>
      </a:hlink>
      <a:folHlink>
        <a:srgbClr val="B7BF1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ation Design_Modern_Dark Blue" id="{4AD1375E-130B-294E-81E3-7B768EB3F855}" vid="{6ABFAD37-CCE5-5749-BFD3-4F8EF50138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1206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Red Hat Display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36</cp:revision>
  <dcterms:created xsi:type="dcterms:W3CDTF">2020-07-21T15:39:11Z</dcterms:created>
  <dcterms:modified xsi:type="dcterms:W3CDTF">2020-09-09T16:02:06Z</dcterms:modified>
</cp:coreProperties>
</file>