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95"/>
    <p:restoredTop sz="96409"/>
  </p:normalViewPr>
  <p:slideViewPr>
    <p:cSldViewPr snapToGrid="0" snapToObjects="1">
      <p:cViewPr varScale="1">
        <p:scale>
          <a:sx n="154" d="100"/>
          <a:sy n="154" d="100"/>
        </p:scale>
        <p:origin x="144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4" d="100"/>
          <a:sy n="124" d="100"/>
        </p:scale>
        <p:origin x="316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307F68C-5158-6248-98ED-DC30D229627B}" type="datetimeFigureOut">
              <a:rPr lang="en-US" smtClean="0"/>
              <a:pPr/>
              <a:t>9/9/20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3D107154-71C4-C84E-9F7B-E5E2FA75E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0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189" algn="l" defTabSz="914377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377" algn="l" defTabSz="914377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566" algn="l" defTabSz="914377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754" algn="l" defTabSz="914377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D836-3A12-994A-9AD3-4753C42A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0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3BC2AE7-C29F-2F49-A71F-2E9E4330906F}"/>
              </a:ext>
            </a:extLst>
          </p:cNvPr>
          <p:cNvSpPr/>
          <p:nvPr userDrawn="1"/>
        </p:nvSpPr>
        <p:spPr>
          <a:xfrm>
            <a:off x="-9854" y="1"/>
            <a:ext cx="9173561" cy="1758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D4CD4-1B6D-3F43-B2A8-C6DE0FF6C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810"/>
          <a:stretch/>
        </p:blipFill>
        <p:spPr>
          <a:xfrm>
            <a:off x="1" y="0"/>
            <a:ext cx="4242391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47735B5-E26A-3C4E-8737-07AB7268FF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1" y="0"/>
            <a:ext cx="3613741" cy="6858000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4223F0F-56C1-5C46-94A3-EB53B3820E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5549" y="2896795"/>
            <a:ext cx="3667457" cy="1758879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About Section goes here.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A0561DC-3648-0040-BB94-6171DF73E4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5549" y="4964980"/>
            <a:ext cx="3667457" cy="853187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09F0B28-7C7C-7146-8913-32AE7374B3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2001626"/>
            <a:ext cx="4051005" cy="58586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D2768B-426E-4D44-B8E6-2A584557D1A3}"/>
              </a:ext>
            </a:extLst>
          </p:cNvPr>
          <p:cNvSpPr/>
          <p:nvPr userDrawn="1"/>
        </p:nvSpPr>
        <p:spPr>
          <a:xfrm>
            <a:off x="4751109" y="2896794"/>
            <a:ext cx="47134" cy="11940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4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/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A9125D-5131-D94A-A4BB-D32B0FCE9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1583267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09AB11F-55E9-D64C-9521-B92ABD7109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4006" y="3028260"/>
            <a:ext cx="3200399" cy="2381803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67" marR="0" indent="-257175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latin typeface="Red Hat Display" panose="02010503040201060303" pitchFamily="2" charset="77"/>
              </a:defRPr>
            </a:lvl3pPr>
            <a:lvl4pPr>
              <a:defRPr>
                <a:latin typeface="Red Hat Display" panose="02010503040201060303" pitchFamily="2" charset="77"/>
              </a:defRPr>
            </a:lvl4pPr>
            <a:lvl5pPr>
              <a:defRPr>
                <a:latin typeface="Red Hat Display" panose="02010503040201060303" pitchFamily="2" charset="77"/>
              </a:defRPr>
            </a:lvl5pPr>
          </a:lstStyle>
          <a:p>
            <a:pPr lvl="0"/>
            <a:r>
              <a:rPr lang="en-US" dirty="0"/>
              <a:t>Information section goes here.</a:t>
            </a:r>
          </a:p>
          <a:p>
            <a:pPr lvl="1"/>
            <a:r>
              <a:rPr lang="en-US" dirty="0"/>
              <a:t>Supporting Idea</a:t>
            </a:r>
          </a:p>
          <a:p>
            <a:pPr lvl="1"/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62A7D61-3B4A-8147-8BC6-292BB58BDF2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9597" y="3028260"/>
            <a:ext cx="3200398" cy="2381803"/>
          </a:xfrm>
        </p:spPr>
        <p:txBody>
          <a:bodyPr/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00067" marR="0" indent="-257175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 b="0" i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latin typeface="Red Hat Display" panose="02010503040201060303" pitchFamily="2" charset="77"/>
              </a:defRPr>
            </a:lvl3pPr>
            <a:lvl4pPr>
              <a:defRPr>
                <a:latin typeface="Red Hat Display" panose="02010503040201060303" pitchFamily="2" charset="77"/>
              </a:defRPr>
            </a:lvl4pPr>
            <a:lvl5pPr>
              <a:defRPr>
                <a:latin typeface="Red Hat Display" panose="02010503040201060303" pitchFamily="2" charset="77"/>
              </a:defRPr>
            </a:lvl5pPr>
          </a:lstStyle>
          <a:p>
            <a:pPr lvl="0"/>
            <a:r>
              <a:rPr lang="en-US" dirty="0"/>
              <a:t>Information section goes here.</a:t>
            </a:r>
          </a:p>
          <a:p>
            <a:pPr lvl="1"/>
            <a:r>
              <a:rPr lang="en-US" dirty="0"/>
              <a:t>Supporting Idea</a:t>
            </a:r>
          </a:p>
          <a:p>
            <a:pPr lvl="1"/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C4AEB3F-5409-494B-A98D-C3D9F99DED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0201" y="498702"/>
            <a:ext cx="7110617" cy="585863"/>
          </a:xfrm>
        </p:spPr>
        <p:txBody>
          <a:bodyPr lIns="0"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BBE470-94C5-C446-9CCF-9FFFE306920D}"/>
              </a:ext>
            </a:extLst>
          </p:cNvPr>
          <p:cNvSpPr txBox="1">
            <a:spLocks/>
          </p:cNvSpPr>
          <p:nvPr userDrawn="1"/>
        </p:nvSpPr>
        <p:spPr>
          <a:xfrm>
            <a:off x="1004005" y="2529557"/>
            <a:ext cx="3200399" cy="43261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Red Hat Display" panose="02010503040201060303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600" b="0" i="0" dirty="0">
                <a:latin typeface="Arial" panose="020B0604020202020204" pitchFamily="34" charset="0"/>
              </a:rPr>
              <a:t>TITLE GOES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926FD6-8323-C340-875A-B94AEFB4B365}"/>
              </a:ext>
            </a:extLst>
          </p:cNvPr>
          <p:cNvSpPr txBox="1">
            <a:spLocks/>
          </p:cNvSpPr>
          <p:nvPr userDrawn="1"/>
        </p:nvSpPr>
        <p:spPr>
          <a:xfrm>
            <a:off x="4939598" y="2529556"/>
            <a:ext cx="3200398" cy="43261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Red Hat Display" panose="02010503040201060303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600" b="0" i="0" dirty="0">
                <a:latin typeface="Arial" panose="020B0604020202020204" pitchFamily="34" charset="0"/>
              </a:rPr>
              <a:t>TITLE GOES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DA8A11-4B48-F649-987D-1F452FFA11EE}"/>
              </a:ext>
            </a:extLst>
          </p:cNvPr>
          <p:cNvSpPr/>
          <p:nvPr userDrawn="1"/>
        </p:nvSpPr>
        <p:spPr>
          <a:xfrm rot="16200000">
            <a:off x="433553" y="774488"/>
            <a:ext cx="953716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2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FA75D0-D724-5349-92A7-48D3D4335E83}"/>
              </a:ext>
            </a:extLst>
          </p:cNvPr>
          <p:cNvSpPr/>
          <p:nvPr userDrawn="1"/>
        </p:nvSpPr>
        <p:spPr>
          <a:xfrm>
            <a:off x="346165" y="6296298"/>
            <a:ext cx="3828125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5385C0-C70E-114A-B499-C4BAF93E7683}"/>
              </a:ext>
            </a:extLst>
          </p:cNvPr>
          <p:cNvSpPr/>
          <p:nvPr userDrawn="1"/>
        </p:nvSpPr>
        <p:spPr>
          <a:xfrm>
            <a:off x="-9854" y="1"/>
            <a:ext cx="9173561" cy="231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94F97A1-C643-6F49-9ED1-EEC92AF1F8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9301" y="449793"/>
            <a:ext cx="2127647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3" name="Picture Placeholder 31">
            <a:extLst>
              <a:ext uri="{FF2B5EF4-FFF2-40B4-BE49-F238E27FC236}">
                <a16:creationId xmlns:a16="http://schemas.microsoft.com/office/drawing/2014/main" id="{C1F236D9-28E5-5C45-B0D4-4E6E1B6761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43401" y="449793"/>
            <a:ext cx="2127647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4" name="Picture Placeholder 31">
            <a:extLst>
              <a:ext uri="{FF2B5EF4-FFF2-40B4-BE49-F238E27FC236}">
                <a16:creationId xmlns:a16="http://schemas.microsoft.com/office/drawing/2014/main" id="{D1F8E7F2-4041-8A43-B647-7986A7B4A4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67501" y="449793"/>
            <a:ext cx="2127647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5" name="Picture Placeholder 31">
            <a:extLst>
              <a:ext uri="{FF2B5EF4-FFF2-40B4-BE49-F238E27FC236}">
                <a16:creationId xmlns:a16="http://schemas.microsoft.com/office/drawing/2014/main" id="{A0570B90-D704-CE46-A145-D401CBAE5A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19301" y="3531660"/>
            <a:ext cx="2127647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6" name="Picture Placeholder 31">
            <a:extLst>
              <a:ext uri="{FF2B5EF4-FFF2-40B4-BE49-F238E27FC236}">
                <a16:creationId xmlns:a16="http://schemas.microsoft.com/office/drawing/2014/main" id="{B3D24EDF-B669-C242-A1A9-E277009321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1" y="3531660"/>
            <a:ext cx="2127647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7" name="Picture Placeholder 31">
            <a:extLst>
              <a:ext uri="{FF2B5EF4-FFF2-40B4-BE49-F238E27FC236}">
                <a16:creationId xmlns:a16="http://schemas.microsoft.com/office/drawing/2014/main" id="{06A9AAC6-D531-F146-A8F5-2EF97BC7E9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7501" y="3531659"/>
            <a:ext cx="2127647" cy="2835275"/>
          </a:xfr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0250C45D-83E2-4B40-94D3-F237EBAE8F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579" y="833719"/>
            <a:ext cx="1472268" cy="1486149"/>
          </a:xfrm>
        </p:spPr>
        <p:txBody>
          <a:bodyPr lIns="0" anchor="b" anchorCtr="0">
            <a:normAutofit/>
          </a:bodyPr>
          <a:lstStyle>
            <a:lvl1pPr marL="0" indent="0" algn="r">
              <a:buNone/>
              <a:defRPr sz="24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0AE349F6-55B0-C24C-8DFA-86EC288DB3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579" y="2410510"/>
            <a:ext cx="1472268" cy="3434479"/>
          </a:xfrm>
        </p:spPr>
        <p:txBody>
          <a:bodyPr lIns="0" tIns="0" anchor="t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Descriptive paragraph goes here.</a:t>
            </a:r>
          </a:p>
        </p:txBody>
      </p:sp>
    </p:spTree>
    <p:extLst>
      <p:ext uri="{BB962C8B-B14F-4D97-AF65-F5344CB8AC3E}">
        <p14:creationId xmlns:p14="http://schemas.microsoft.com/office/powerpoint/2010/main" val="295339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4654AE-A608-3A4B-8DE7-35161BFF9FF5}"/>
              </a:ext>
            </a:extLst>
          </p:cNvPr>
          <p:cNvSpPr/>
          <p:nvPr userDrawn="1"/>
        </p:nvSpPr>
        <p:spPr>
          <a:xfrm>
            <a:off x="-29562" y="0"/>
            <a:ext cx="917356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534D0-18CC-6346-8FD2-37DC8AE031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10645"/>
          <a:stretch/>
        </p:blipFill>
        <p:spPr>
          <a:xfrm>
            <a:off x="-29562" y="0"/>
            <a:ext cx="9173562" cy="685800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6263A19-899D-9243-A640-2F062A146C2A}"/>
              </a:ext>
            </a:extLst>
          </p:cNvPr>
          <p:cNvSpPr txBox="1">
            <a:spLocks/>
          </p:cNvSpPr>
          <p:nvPr userDrawn="1"/>
        </p:nvSpPr>
        <p:spPr>
          <a:xfrm>
            <a:off x="1456660" y="3012749"/>
            <a:ext cx="6230679" cy="11423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i="0" dirty="0">
                <a:solidFill>
                  <a:schemeClr val="bg1"/>
                </a:solidFill>
                <a:latin typeface="Arial Black" panose="020B0604020202020204" pitchFamily="34" charset="0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2ACC3-8811-4F48-BD74-05924B08CD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416" y="5828549"/>
            <a:ext cx="4257606" cy="2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1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5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F20EE2-F73A-7446-A6DF-343BBA4C23A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9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28A934-3162-EB4A-A6C0-C62AE0C2607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9511-C947-9D43-8043-B51D6B7E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1755" y="6356352"/>
            <a:ext cx="126873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0885946-386D-C34D-849A-9E43AA6AD788}" type="datetimeFigureOut">
              <a:rPr lang="en-US" smtClean="0"/>
              <a:pPr/>
              <a:t>9/9/20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C4C84-3B12-484F-A22B-DE6C4A81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285D3-58E6-CD4C-8B6B-1393B6B1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6619" y="6356352"/>
            <a:ext cx="1399784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D24245E7-BBCF-7940-A178-4B8117D3E9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07EC54-CBF0-134C-81EA-DCCD990794F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EDCC4C-DD4D-0848-84B8-2345CB90A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109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54643C9-7F91-5742-BC57-983F61138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489" y="2366685"/>
            <a:ext cx="7374754" cy="606309"/>
          </a:xfrm>
        </p:spPr>
        <p:txBody>
          <a:bodyPr lIns="0" tIns="0" rIns="91440" anchor="t"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5C42FC-7709-6B4B-A11E-1F4E14AA08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860" y="2972995"/>
            <a:ext cx="7374754" cy="456007"/>
          </a:xfrm>
        </p:spPr>
        <p:txBody>
          <a:bodyPr lIns="0">
            <a:noAutofit/>
          </a:bodyPr>
          <a:lstStyle>
            <a:lvl1pPr marL="0" indent="0">
              <a:buNone/>
              <a:defRPr sz="22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6D5129-852F-674A-B3F0-29948CA0F2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861" y="5455183"/>
            <a:ext cx="2787495" cy="6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5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/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F2F67F-28DF-944A-932E-E68494990CBC}"/>
              </a:ext>
            </a:extLst>
          </p:cNvPr>
          <p:cNvSpPr/>
          <p:nvPr userDrawn="1"/>
        </p:nvSpPr>
        <p:spPr>
          <a:xfrm>
            <a:off x="0" y="0"/>
            <a:ext cx="9144000" cy="68844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1" y="2403355"/>
            <a:ext cx="2316569" cy="58532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CBE51F-C302-6847-8CEF-66406B05D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5214" y="2292352"/>
            <a:ext cx="4739889" cy="1918143"/>
          </a:xfrm>
        </p:spPr>
        <p:txBody>
          <a:bodyPr tIns="0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About Section goes here.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0FCE3D-7F77-8D43-8C61-71AEFF1E3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1766" y="2292351"/>
            <a:ext cx="58061" cy="807328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23991DF0-3C7E-3B47-AA8B-2F25ACAC4A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5214" y="4803336"/>
            <a:ext cx="4739889" cy="1150899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</p:spTree>
    <p:extLst>
      <p:ext uri="{BB962C8B-B14F-4D97-AF65-F5344CB8AC3E}">
        <p14:creationId xmlns:p14="http://schemas.microsoft.com/office/powerpoint/2010/main" val="102017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C3ADF3A-6027-1C47-A9A3-B7FA879B5B9F}"/>
              </a:ext>
            </a:extLst>
          </p:cNvPr>
          <p:cNvSpPr/>
          <p:nvPr userDrawn="1"/>
        </p:nvSpPr>
        <p:spPr>
          <a:xfrm>
            <a:off x="-19708" y="0"/>
            <a:ext cx="918341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7F69D1-A337-574B-9D2B-A6C8C5993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10549"/>
          <a:stretch/>
        </p:blipFill>
        <p:spPr>
          <a:xfrm>
            <a:off x="-19708" y="0"/>
            <a:ext cx="9183414" cy="6858000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6EC9D89-28AE-3743-8645-C767A0C299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4082" y="2705429"/>
            <a:ext cx="5885720" cy="579512"/>
          </a:xfrm>
        </p:spPr>
        <p:txBody>
          <a:bodyPr tIns="0"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SECTION TITLE GOES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DE2A2DB-9B37-8246-BC49-366D23FE79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4083" y="3291291"/>
            <a:ext cx="5885719" cy="680152"/>
          </a:xfrm>
        </p:spPr>
        <p:txBody>
          <a:bodyPr tIns="0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About Section goes here.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8ACCEF-7E32-244C-B61B-AD2AE25CD162}"/>
              </a:ext>
            </a:extLst>
          </p:cNvPr>
          <p:cNvSpPr/>
          <p:nvPr/>
        </p:nvSpPr>
        <p:spPr>
          <a:xfrm>
            <a:off x="1337912" y="2541321"/>
            <a:ext cx="1443389" cy="14999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0" i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0613C23-DF69-CA4E-86C3-A8F5C19FA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912" y="2822508"/>
            <a:ext cx="1443389" cy="924867"/>
          </a:xfrm>
        </p:spPr>
        <p:txBody>
          <a:bodyPr tIns="91440" bIns="91440" anchor="t" anchorCtr="0">
            <a:noAutofit/>
          </a:bodyPr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8133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E302A-CC11-B540-A1EA-1ECB1170F76B}"/>
              </a:ext>
            </a:extLst>
          </p:cNvPr>
          <p:cNvSpPr/>
          <p:nvPr userDrawn="1"/>
        </p:nvSpPr>
        <p:spPr>
          <a:xfrm>
            <a:off x="-9854" y="0"/>
            <a:ext cx="25419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3D378B-5D38-B249-8145-2E4F0F3149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32064" y="0"/>
            <a:ext cx="6611937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picture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690F676-F218-3741-9759-AC567446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579" y="833719"/>
            <a:ext cx="1872453" cy="1486149"/>
          </a:xfrm>
        </p:spPr>
        <p:txBody>
          <a:bodyPr lIns="0" anchor="b" anchorCtr="0"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33F2E25-178E-2F40-82AE-F55B132729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579" y="2410510"/>
            <a:ext cx="1872453" cy="343447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Descriptive paragraph goes here.</a:t>
            </a:r>
          </a:p>
        </p:txBody>
      </p:sp>
    </p:spTree>
    <p:extLst>
      <p:ext uri="{BB962C8B-B14F-4D97-AF65-F5344CB8AC3E}">
        <p14:creationId xmlns:p14="http://schemas.microsoft.com/office/powerpoint/2010/main" val="341278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533360C-A522-5D4C-A0F5-2D6283286334}"/>
              </a:ext>
            </a:extLst>
          </p:cNvPr>
          <p:cNvSpPr/>
          <p:nvPr userDrawn="1"/>
        </p:nvSpPr>
        <p:spPr>
          <a:xfrm>
            <a:off x="-9854" y="0"/>
            <a:ext cx="9173561" cy="1770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9037C4-A9A8-814C-AF00-ADFE6B3F6532}"/>
              </a:ext>
            </a:extLst>
          </p:cNvPr>
          <p:cNvSpPr/>
          <p:nvPr userDrawn="1"/>
        </p:nvSpPr>
        <p:spPr>
          <a:xfrm rot="16200000" flipV="1">
            <a:off x="927222" y="3411856"/>
            <a:ext cx="5548100" cy="34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3A6386-84EC-8642-88C5-10835E5DF3BD}"/>
              </a:ext>
            </a:extLst>
          </p:cNvPr>
          <p:cNvGrpSpPr/>
          <p:nvPr userDrawn="1"/>
        </p:nvGrpSpPr>
        <p:grpSpPr>
          <a:xfrm>
            <a:off x="3950200" y="767328"/>
            <a:ext cx="585601" cy="629265"/>
            <a:chOff x="1984328" y="2830781"/>
            <a:chExt cx="780801" cy="62926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C23751-E632-CE43-844C-B355A2E11385}"/>
                </a:ext>
              </a:extLst>
            </p:cNvPr>
            <p:cNvSpPr/>
            <p:nvPr userDrawn="1"/>
          </p:nvSpPr>
          <p:spPr>
            <a:xfrm>
              <a:off x="1984328" y="2830781"/>
              <a:ext cx="780801" cy="6292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0F35C088-0F94-9F49-9FBE-E41DB428967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24115" y="2946959"/>
              <a:ext cx="720497" cy="440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746566A5-013A-1946-A713-0396DF22A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969" y="2419832"/>
            <a:ext cx="2883083" cy="1880668"/>
          </a:xfrm>
          <a:prstGeom prst="rect">
            <a:avLst/>
          </a:prstGeom>
        </p:spPr>
        <p:txBody>
          <a:bodyPr lIns="91440" rIns="0">
            <a:normAutofit/>
          </a:bodyPr>
          <a:lstStyle>
            <a:lvl1pPr algn="r">
              <a:defRPr sz="2700"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0EB697AC-B859-5241-B174-121EE6F76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21981" y="767328"/>
            <a:ext cx="3706810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ECDA07B5-E52E-E947-A6DC-46E8181482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17531" y="1259451"/>
            <a:ext cx="3706810" cy="949642"/>
          </a:xfrm>
        </p:spPr>
        <p:txBody>
          <a:bodyPr lIns="0"/>
          <a:lstStyle>
            <a:lvl1pPr marL="0" indent="0" algn="l">
              <a:buNone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37DC276-262A-914F-B4B0-AE28A82298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21981" y="2858735"/>
            <a:ext cx="3706810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85D17BBB-E9CB-F848-AD7E-004D80406C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17531" y="3350858"/>
            <a:ext cx="3706810" cy="949642"/>
          </a:xfrm>
        </p:spPr>
        <p:txBody>
          <a:bodyPr lIns="0"/>
          <a:lstStyle>
            <a:lvl1pPr marL="0" indent="0" algn="l">
              <a:buNone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21E78E5-2D61-2D44-ABD3-90C75FC066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17531" y="4950038"/>
            <a:ext cx="3711260" cy="492125"/>
          </a:xfrm>
        </p:spPr>
        <p:txBody>
          <a:bodyPr lIns="0"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5E452B9D-F772-5249-833B-7AFDF1CA7E0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13082" y="5442161"/>
            <a:ext cx="3706810" cy="949642"/>
          </a:xfrm>
        </p:spPr>
        <p:txBody>
          <a:bodyPr lIns="0"/>
          <a:lstStyle>
            <a:lvl1pPr marL="0" indent="0" algn="l">
              <a:buNone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2AEE7C-AFB7-6746-B447-28393B6F5E2D}"/>
              </a:ext>
            </a:extLst>
          </p:cNvPr>
          <p:cNvSpPr/>
          <p:nvPr userDrawn="1"/>
        </p:nvSpPr>
        <p:spPr>
          <a:xfrm>
            <a:off x="346165" y="6296298"/>
            <a:ext cx="3828125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D5C500-6EA2-6A41-A494-521316963A1B}"/>
              </a:ext>
            </a:extLst>
          </p:cNvPr>
          <p:cNvGrpSpPr/>
          <p:nvPr userDrawn="1"/>
        </p:nvGrpSpPr>
        <p:grpSpPr>
          <a:xfrm>
            <a:off x="3934811" y="2812572"/>
            <a:ext cx="585601" cy="629265"/>
            <a:chOff x="1984327" y="2830781"/>
            <a:chExt cx="780801" cy="62926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182464D-FE05-7C4D-B333-1907FB32F4FE}"/>
                </a:ext>
              </a:extLst>
            </p:cNvPr>
            <p:cNvSpPr/>
            <p:nvPr userDrawn="1"/>
          </p:nvSpPr>
          <p:spPr>
            <a:xfrm>
              <a:off x="1984327" y="2830781"/>
              <a:ext cx="780800" cy="6292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2270185A-E512-864E-8963-71A45CB50D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03955" y="2938251"/>
              <a:ext cx="761173" cy="440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EB741B-789B-AE4C-9AE2-BD4C213447C6}"/>
              </a:ext>
            </a:extLst>
          </p:cNvPr>
          <p:cNvGrpSpPr/>
          <p:nvPr userDrawn="1"/>
        </p:nvGrpSpPr>
        <p:grpSpPr>
          <a:xfrm>
            <a:off x="3935480" y="4950038"/>
            <a:ext cx="585601" cy="629265"/>
            <a:chOff x="1984328" y="2830781"/>
            <a:chExt cx="780801" cy="62926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7B525CD-07E0-0C40-A203-662824867D84}"/>
                </a:ext>
              </a:extLst>
            </p:cNvPr>
            <p:cNvSpPr/>
            <p:nvPr userDrawn="1"/>
          </p:nvSpPr>
          <p:spPr>
            <a:xfrm>
              <a:off x="1984328" y="2830781"/>
              <a:ext cx="780801" cy="6292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787EC92F-AA2E-6143-8A0D-41C429FD613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03953" y="2938251"/>
              <a:ext cx="760281" cy="440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94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FA3A52-CB40-A94B-826F-5AB196275273}"/>
              </a:ext>
            </a:extLst>
          </p:cNvPr>
          <p:cNvSpPr/>
          <p:nvPr userDrawn="1"/>
        </p:nvSpPr>
        <p:spPr>
          <a:xfrm>
            <a:off x="2127183" y="5746501"/>
            <a:ext cx="2444817" cy="1111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D77EC8-9D74-CC45-B471-F1BFF4DB3D32}"/>
              </a:ext>
            </a:extLst>
          </p:cNvPr>
          <p:cNvSpPr/>
          <p:nvPr userDrawn="1"/>
        </p:nvSpPr>
        <p:spPr>
          <a:xfrm>
            <a:off x="3048000" y="0"/>
            <a:ext cx="6115706" cy="620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E4FF0-C969-5E44-AA3F-525C7DF8FC0B}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7CF16F-BCB1-5D46-BCC0-6D9D796DAA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50" y="833719"/>
            <a:ext cx="2603500" cy="1486149"/>
          </a:xfrm>
        </p:spPr>
        <p:txBody>
          <a:bodyPr lIns="0" anchor="b" anchorCtr="0"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6215947-95C3-5645-9400-9DACF5F8D1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50" y="2410510"/>
            <a:ext cx="2603500" cy="3434479"/>
          </a:xfrm>
        </p:spPr>
        <p:txBody>
          <a:bodyPr lIns="0" tIns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Descriptive paragraph goes here.</a:t>
            </a:r>
          </a:p>
        </p:txBody>
      </p:sp>
      <p:sp>
        <p:nvSpPr>
          <p:cNvPr id="20" name="Chart Placeholder 19">
            <a:extLst>
              <a:ext uri="{FF2B5EF4-FFF2-40B4-BE49-F238E27FC236}">
                <a16:creationId xmlns:a16="http://schemas.microsoft.com/office/drawing/2014/main" id="{B59BDC3B-0CCA-AA46-90F7-3D1E493E736B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355846" y="833717"/>
            <a:ext cx="5518408" cy="4912784"/>
          </a:xfrm>
          <a:pattFill prst="pct7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645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_ Bullet/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59E0520-3F32-9444-B5CF-284221523060}"/>
              </a:ext>
            </a:extLst>
          </p:cNvPr>
          <p:cNvSpPr/>
          <p:nvPr userDrawn="1"/>
        </p:nvSpPr>
        <p:spPr>
          <a:xfrm>
            <a:off x="346165" y="6296298"/>
            <a:ext cx="3828125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5C3C7A-5A2D-9942-9E17-AFD09FB087D5}"/>
              </a:ext>
            </a:extLst>
          </p:cNvPr>
          <p:cNvSpPr/>
          <p:nvPr userDrawn="1"/>
        </p:nvSpPr>
        <p:spPr>
          <a:xfrm>
            <a:off x="0" y="0"/>
            <a:ext cx="9144000" cy="20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19EF93-8F89-9946-9895-713D51D02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319" b="84128"/>
          <a:stretch/>
        </p:blipFill>
        <p:spPr>
          <a:xfrm>
            <a:off x="3778250" y="0"/>
            <a:ext cx="5365750" cy="1088528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6515D97-BF43-1C41-BD70-EA9EA681F2A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7083" y="326067"/>
            <a:ext cx="3361427" cy="6244067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72A0041-459F-314D-B19C-1FBE8DF737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5592" y="3103735"/>
            <a:ext cx="2317122" cy="2381803"/>
          </a:xfrm>
        </p:spPr>
        <p:txBody>
          <a:bodyPr/>
          <a:lstStyle>
            <a:lvl1pPr marL="0" indent="0">
              <a:buNone/>
              <a:defRPr sz="1100" b="0" i="0">
                <a:latin typeface="Arial" panose="020B0604020202020204" pitchFamily="34" charset="0"/>
              </a:defRPr>
            </a:lvl1pPr>
            <a:lvl2pPr marL="571486" marR="0" indent="-228594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100" b="0" i="0">
                <a:latin typeface="Arial" panose="020B0604020202020204" pitchFamily="34" charset="0"/>
              </a:defRPr>
            </a:lvl2pPr>
            <a:lvl3pPr>
              <a:defRPr>
                <a:latin typeface="Red Hat Display" panose="02010503040201060303" pitchFamily="2" charset="77"/>
              </a:defRPr>
            </a:lvl3pPr>
            <a:lvl4pPr>
              <a:defRPr>
                <a:latin typeface="Red Hat Display" panose="02010503040201060303" pitchFamily="2" charset="77"/>
              </a:defRPr>
            </a:lvl4pPr>
            <a:lvl5pPr>
              <a:defRPr>
                <a:latin typeface="Red Hat Display" panose="02010503040201060303" pitchFamily="2" charset="77"/>
              </a:defRPr>
            </a:lvl5pPr>
          </a:lstStyle>
          <a:p>
            <a:pPr lvl="0"/>
            <a:r>
              <a:rPr lang="en-US" dirty="0"/>
              <a:t>Information section goes here.</a:t>
            </a:r>
          </a:p>
          <a:p>
            <a:pPr lvl="1"/>
            <a:r>
              <a:rPr lang="en-US" dirty="0"/>
              <a:t>Supporting Idea</a:t>
            </a:r>
          </a:p>
          <a:p>
            <a:pPr marL="571486" marR="0" lvl="1" indent="-228594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Supporting Idea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0A8E9B6-53D5-D848-A992-390ECF4D15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9796" y="3103735"/>
            <a:ext cx="2317122" cy="2381803"/>
          </a:xfrm>
        </p:spPr>
        <p:txBody>
          <a:bodyPr/>
          <a:lstStyle>
            <a:lvl1pPr marL="0" indent="0">
              <a:buNone/>
              <a:defRPr sz="1100" b="0" i="0">
                <a:latin typeface="Arial" panose="020B0604020202020204" pitchFamily="34" charset="0"/>
              </a:defRPr>
            </a:lvl1pPr>
            <a:lvl2pPr marL="571486" marR="0" indent="-228594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100" b="0" i="0">
                <a:latin typeface="Arial" panose="020B0604020202020204" pitchFamily="34" charset="0"/>
              </a:defRPr>
            </a:lvl2pPr>
            <a:lvl3pPr>
              <a:defRPr>
                <a:latin typeface="Red Hat Display" panose="02010503040201060303" pitchFamily="2" charset="77"/>
              </a:defRPr>
            </a:lvl3pPr>
            <a:lvl4pPr>
              <a:defRPr>
                <a:latin typeface="Red Hat Display" panose="02010503040201060303" pitchFamily="2" charset="77"/>
              </a:defRPr>
            </a:lvl4pPr>
            <a:lvl5pPr>
              <a:defRPr>
                <a:latin typeface="Red Hat Display" panose="02010503040201060303" pitchFamily="2" charset="77"/>
              </a:defRPr>
            </a:lvl5pPr>
          </a:lstStyle>
          <a:p>
            <a:pPr lvl="0"/>
            <a:r>
              <a:rPr lang="en-US" dirty="0"/>
              <a:t>Information section goes here.</a:t>
            </a:r>
          </a:p>
          <a:p>
            <a:pPr lvl="1"/>
            <a:r>
              <a:rPr lang="en-US" dirty="0"/>
              <a:t>Supporting Idea</a:t>
            </a:r>
          </a:p>
          <a:p>
            <a:pPr marL="571486" marR="0" lvl="1" indent="-228594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Supporting Idea</a:t>
            </a:r>
          </a:p>
          <a:p>
            <a:pPr lvl="1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C5F989-F874-4946-93CE-BAB709E67848}"/>
              </a:ext>
            </a:extLst>
          </p:cNvPr>
          <p:cNvSpPr txBox="1">
            <a:spLocks/>
          </p:cNvSpPr>
          <p:nvPr userDrawn="1"/>
        </p:nvSpPr>
        <p:spPr>
          <a:xfrm>
            <a:off x="3935592" y="2614240"/>
            <a:ext cx="2317122" cy="43261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Red Hat Display" panose="02010503040201060303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600" b="0" i="0" dirty="0">
                <a:latin typeface="Arial" panose="020B0604020202020204" pitchFamily="34" charset="0"/>
              </a:rPr>
              <a:t>TITLE GOES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A88EEB-0F4B-A54B-B3BC-EBB7F70411EB}"/>
              </a:ext>
            </a:extLst>
          </p:cNvPr>
          <p:cNvSpPr txBox="1">
            <a:spLocks/>
          </p:cNvSpPr>
          <p:nvPr userDrawn="1"/>
        </p:nvSpPr>
        <p:spPr>
          <a:xfrm>
            <a:off x="6539797" y="2608165"/>
            <a:ext cx="2317121" cy="43261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1"/>
                </a:solidFill>
                <a:latin typeface="Red Hat Display" panose="02010503040201060303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600" b="0" i="0" dirty="0">
                <a:latin typeface="Arial" panose="020B0604020202020204" pitchFamily="34" charset="0"/>
              </a:rPr>
              <a:t>TITLE GOES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910C79B-DA4F-8646-9328-8D60A6F091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35592" y="1151488"/>
            <a:ext cx="4921327" cy="585863"/>
          </a:xfrm>
        </p:spPr>
        <p:txBody>
          <a:bodyPr>
            <a:normAutofit/>
          </a:bodyPr>
          <a:lstStyle>
            <a:lvl1pPr marL="0" indent="0" algn="ctr">
              <a:buNone/>
              <a:defRPr sz="33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1984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7514C97-392A-2346-85E0-C44D465B4999}"/>
              </a:ext>
            </a:extLst>
          </p:cNvPr>
          <p:cNvSpPr/>
          <p:nvPr userDrawn="1"/>
        </p:nvSpPr>
        <p:spPr>
          <a:xfrm>
            <a:off x="346165" y="6296298"/>
            <a:ext cx="3828125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182CB61-D2D6-074A-A6B3-4CBC230020EE}"/>
              </a:ext>
            </a:extLst>
          </p:cNvPr>
          <p:cNvSpPr/>
          <p:nvPr userDrawn="1"/>
        </p:nvSpPr>
        <p:spPr>
          <a:xfrm>
            <a:off x="0" y="0"/>
            <a:ext cx="9144000" cy="2124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4C0DA7-7B3E-2543-B9AD-BED6D89B89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8416"/>
          <a:stretch/>
        </p:blipFill>
        <p:spPr>
          <a:xfrm>
            <a:off x="28137" y="0"/>
            <a:ext cx="1056004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CF508EF-55EB-0348-8343-83F51FC887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1502" y="874678"/>
            <a:ext cx="3550499" cy="585863"/>
          </a:xfrm>
        </p:spPr>
        <p:txBody>
          <a:bodyPr lIns="0"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CD61AA3-55F0-F243-808A-5C716678DE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1501" y="1460539"/>
            <a:ext cx="3550500" cy="874676"/>
          </a:xfrm>
        </p:spPr>
        <p:txBody>
          <a:bodyPr lIns="0"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description goes here.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B9D6EF01-134C-194E-83A6-3D2A45F083E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49773" y="4491319"/>
            <a:ext cx="3893859" cy="2124636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32CF2AAC-5ECF-5E43-BBD6-4F5B4D6CA7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049773" y="2366682"/>
            <a:ext cx="3893859" cy="2124636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BCEC6511-4116-3243-883C-34DA2CE8C35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049773" y="247450"/>
            <a:ext cx="3893859" cy="2124636"/>
          </a:xfr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624D7-D314-724E-BFAB-923A7BC752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85900" y="2621721"/>
            <a:ext cx="3086100" cy="3974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B83B6-4AE2-1040-A455-38F95B59CA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85900" y="3030946"/>
            <a:ext cx="3086100" cy="618067"/>
          </a:xfrm>
        </p:spPr>
        <p:txBody>
          <a:bodyPr lIns="0" rIns="0"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description goes here.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025EFAA-2C38-4846-88F9-F9BAE17C5D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85900" y="3938190"/>
            <a:ext cx="3086100" cy="3974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E676937F-804D-B54B-98AC-999C7E584F1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85900" y="4347416"/>
            <a:ext cx="3086100" cy="618067"/>
          </a:xfrm>
        </p:spPr>
        <p:txBody>
          <a:bodyPr lIns="0" rIns="0"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description goes here.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7A780A3-BB1D-2249-A710-D68B079D5C6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485900" y="5253235"/>
            <a:ext cx="3086100" cy="39745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C459833-E9FF-0446-969C-7F98B21FC4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85900" y="5662461"/>
            <a:ext cx="3086100" cy="618067"/>
          </a:xfrm>
        </p:spPr>
        <p:txBody>
          <a:bodyPr lIns="0" rIns="0"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Short description goes here.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1EEFBD-5A03-F747-B79F-65F278B2EC13}"/>
              </a:ext>
            </a:extLst>
          </p:cNvPr>
          <p:cNvGrpSpPr/>
          <p:nvPr userDrawn="1"/>
        </p:nvGrpSpPr>
        <p:grpSpPr>
          <a:xfrm>
            <a:off x="763053" y="2606443"/>
            <a:ext cx="585601" cy="629265"/>
            <a:chOff x="1984328" y="2830781"/>
            <a:chExt cx="780801" cy="62926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1EAD2D-ACBE-624E-AAE7-3D9D7B5FCDC0}"/>
                </a:ext>
              </a:extLst>
            </p:cNvPr>
            <p:cNvSpPr/>
            <p:nvPr userDrawn="1"/>
          </p:nvSpPr>
          <p:spPr>
            <a:xfrm>
              <a:off x="1984328" y="2830781"/>
              <a:ext cx="780801" cy="6292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5D0CCF96-D7EB-414F-9CE9-51C773AF626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24115" y="2946959"/>
              <a:ext cx="720497" cy="440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ACD34F-E8C9-E245-BA58-00805DC7D484}"/>
              </a:ext>
            </a:extLst>
          </p:cNvPr>
          <p:cNvGrpSpPr/>
          <p:nvPr userDrawn="1"/>
        </p:nvGrpSpPr>
        <p:grpSpPr>
          <a:xfrm>
            <a:off x="728700" y="3944016"/>
            <a:ext cx="585601" cy="629265"/>
            <a:chOff x="1984327" y="2830781"/>
            <a:chExt cx="780801" cy="62926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D52A747-5A1E-A64D-A527-86E8483B49F7}"/>
                </a:ext>
              </a:extLst>
            </p:cNvPr>
            <p:cNvSpPr/>
            <p:nvPr userDrawn="1"/>
          </p:nvSpPr>
          <p:spPr>
            <a:xfrm>
              <a:off x="1984327" y="2830781"/>
              <a:ext cx="780800" cy="62926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FFB51665-D841-C049-BC11-85F51588F59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03955" y="2938251"/>
              <a:ext cx="761173" cy="440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805B3A0-1D5B-CB4F-8900-B88A08A3AEA4}"/>
              </a:ext>
            </a:extLst>
          </p:cNvPr>
          <p:cNvGrpSpPr/>
          <p:nvPr userDrawn="1"/>
        </p:nvGrpSpPr>
        <p:grpSpPr>
          <a:xfrm>
            <a:off x="747665" y="5252780"/>
            <a:ext cx="585601" cy="629265"/>
            <a:chOff x="1984328" y="2830781"/>
            <a:chExt cx="780801" cy="62926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9503F68-F41B-1A42-990B-993823DD13F7}"/>
                </a:ext>
              </a:extLst>
            </p:cNvPr>
            <p:cNvSpPr/>
            <p:nvPr userDrawn="1"/>
          </p:nvSpPr>
          <p:spPr>
            <a:xfrm>
              <a:off x="1984328" y="2830781"/>
              <a:ext cx="780801" cy="62926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04F09987-BF3A-544C-94BB-71DFD61FFD8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003953" y="2938251"/>
              <a:ext cx="760281" cy="4401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Arial Black" panose="020B0604020202020204" pitchFamily="34" charset="0"/>
                  <a:ea typeface="+mj-ea"/>
                  <a:cs typeface="Arial Black" panose="020B0604020202020204" pitchFamily="34" charset="0"/>
                </a:defRPr>
              </a:lvl1pPr>
            </a:lstStyle>
            <a:p>
              <a:pPr algn="ctr"/>
              <a:r>
                <a:rPr lang="en-US" sz="1500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40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88967"/>
            <a:ext cx="7886699" cy="488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85692-983A-A248-8231-B8CAB56CC70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1"/>
            <a:ext cx="9144000" cy="9741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519DE8-2791-B541-B2A5-C9EF3FF1515E}"/>
              </a:ext>
            </a:extLst>
          </p:cNvPr>
          <p:cNvSpPr/>
          <p:nvPr userDrawn="1"/>
        </p:nvSpPr>
        <p:spPr>
          <a:xfrm rot="16200000" flipV="1">
            <a:off x="341941" y="496732"/>
            <a:ext cx="607706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AD6FF-696D-9148-8A1F-01413338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03" y="136524"/>
            <a:ext cx="7886700" cy="83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B547B-B9F8-1F45-B478-591852B45AEA}"/>
              </a:ext>
            </a:extLst>
          </p:cNvPr>
          <p:cNvSpPr txBox="1"/>
          <p:nvPr userDrawn="1"/>
        </p:nvSpPr>
        <p:spPr>
          <a:xfrm>
            <a:off x="7709926" y="6419322"/>
            <a:ext cx="936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9633C3-66DA-174A-8C1B-414C91C96627}" type="slidenum">
              <a:rPr lang="en-US" sz="900" b="0" i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US" sz="900" b="0" i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395BB0-48EF-A042-B874-FE1B595D1943}"/>
              </a:ext>
            </a:extLst>
          </p:cNvPr>
          <p:cNvSpPr txBox="1"/>
          <p:nvPr userDrawn="1"/>
        </p:nvSpPr>
        <p:spPr>
          <a:xfrm>
            <a:off x="6006164" y="6419322"/>
            <a:ext cx="21674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DF4359C-9BB2-9145-B018-A8FE93BFD89C}" type="datetime3">
              <a:rPr lang="en-US" sz="900" b="0" i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9 September 2020</a:t>
            </a:fld>
            <a:endParaRPr lang="en-US" sz="900" b="0" i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5CAA4-C3BA-2D46-8F71-279257CC187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28649" y="6375699"/>
            <a:ext cx="3474720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9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6" r:id="rId2"/>
    <p:sldLayoutId id="2147483662" r:id="rId3"/>
    <p:sldLayoutId id="2147483664" r:id="rId4"/>
    <p:sldLayoutId id="2147483678" r:id="rId5"/>
    <p:sldLayoutId id="2147483663" r:id="rId6"/>
    <p:sldLayoutId id="2147483667" r:id="rId7"/>
    <p:sldLayoutId id="2147483672" r:id="rId8"/>
    <p:sldLayoutId id="2147483666" r:id="rId9"/>
    <p:sldLayoutId id="2147483668" r:id="rId10"/>
    <p:sldLayoutId id="2147483673" r:id="rId11"/>
    <p:sldLayoutId id="2147483670" r:id="rId12"/>
    <p:sldLayoutId id="2147483679" r:id="rId13"/>
    <p:sldLayoutId id="2147483677" r:id="rId14"/>
    <p:sldLayoutId id="2147483665" r:id="rId15"/>
    <p:sldLayoutId id="2147483681" r:id="rId1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0AFEF-E5A8-7543-9ADF-7C5CDFC820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773C7-4408-C945-B9F2-2ABF12F6A8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9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2BA1-056B-954E-A34D-7075C503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02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I COLORS">
      <a:dk1>
        <a:srgbClr val="041E41"/>
      </a:dk1>
      <a:lt1>
        <a:srgbClr val="FFFFFF"/>
      </a:lt1>
      <a:dk2>
        <a:srgbClr val="0069B1"/>
      </a:dk2>
      <a:lt2>
        <a:srgbClr val="00A9E0"/>
      </a:lt2>
      <a:accent1>
        <a:srgbClr val="00B7BD"/>
      </a:accent1>
      <a:accent2>
        <a:srgbClr val="B7BF10"/>
      </a:accent2>
      <a:accent3>
        <a:srgbClr val="EE5340"/>
      </a:accent3>
      <a:accent4>
        <a:srgbClr val="FFD100"/>
      </a:accent4>
      <a:accent5>
        <a:srgbClr val="031D41"/>
      </a:accent5>
      <a:accent6>
        <a:srgbClr val="BBBCBC"/>
      </a:accent6>
      <a:hlink>
        <a:srgbClr val="CDD74C"/>
      </a:hlink>
      <a:folHlink>
        <a:srgbClr val="B7BF1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ation Design_Modern_Dark Blue" id="{4AD1375E-130B-294E-81E3-7B768EB3F855}" vid="{6ABFAD37-CCE5-5749-BFD3-4F8EF50138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Black</vt:lpstr>
      <vt:lpstr>Red Hat Display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38</cp:revision>
  <dcterms:created xsi:type="dcterms:W3CDTF">2020-07-21T15:39:11Z</dcterms:created>
  <dcterms:modified xsi:type="dcterms:W3CDTF">2020-09-09T16:02:46Z</dcterms:modified>
</cp:coreProperties>
</file>