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76" r:id="rId2"/>
    <p:sldId id="27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1"/>
    <a:srgbClr val="000000"/>
    <a:srgbClr val="ECECEC"/>
    <a:srgbClr val="00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3"/>
    <p:restoredTop sz="94656"/>
  </p:normalViewPr>
  <p:slideViewPr>
    <p:cSldViewPr snapToGrid="0" snapToObjects="1">
      <p:cViewPr varScale="1">
        <p:scale>
          <a:sx n="135" d="100"/>
          <a:sy n="135" d="100"/>
        </p:scale>
        <p:origin x="3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9CECA5-93F7-5340-AF8D-0DAA0CC5FB2D}"/>
              </a:ext>
            </a:extLst>
          </p:cNvPr>
          <p:cNvSpPr/>
          <p:nvPr userDrawn="1"/>
        </p:nvSpPr>
        <p:spPr>
          <a:xfrm>
            <a:off x="0" y="-58994"/>
            <a:ext cx="9144000" cy="691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73C987-5402-404F-8FAF-0A198BE59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58994"/>
            <a:ext cx="9144000" cy="516572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8F446-53E6-A343-BC17-C81F2CE77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941" y="5548283"/>
            <a:ext cx="5149212" cy="506413"/>
          </a:xfrm>
        </p:spPr>
        <p:txBody>
          <a:bodyPr>
            <a:noAutofit/>
          </a:bodyPr>
          <a:lstStyle>
            <a:lvl1pPr marL="0" indent="0">
              <a:buNone/>
              <a:defRPr sz="2700" b="1"/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FDE76-A773-E544-858D-41689B29CE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941" y="6051402"/>
            <a:ext cx="5149212" cy="4730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3F6F7-67E5-7D4D-A75E-1B4526AC1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1574" y="5814864"/>
            <a:ext cx="1936103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CCFD7-84D2-8D42-8369-F0A6DB29BE7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AB1DF0-BBCE-D54C-B104-45656FE06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</a:blip>
          <a:srcRect l="54156" t="951" r="16" b="339"/>
          <a:stretch/>
        </p:blipFill>
        <p:spPr>
          <a:xfrm>
            <a:off x="0" y="0"/>
            <a:ext cx="3133397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133610-2DE7-E64B-B044-20B9F3770E90}"/>
              </a:ext>
            </a:extLst>
          </p:cNvPr>
          <p:cNvSpPr/>
          <p:nvPr userDrawn="1"/>
        </p:nvSpPr>
        <p:spPr>
          <a:xfrm>
            <a:off x="3682878" y="3357206"/>
            <a:ext cx="313091" cy="5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7A3491-F1EB-4240-82B2-6B4EE821C9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142119"/>
            <a:ext cx="9144000" cy="61455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6B98D4A-DA89-F346-8092-58CD8E5BA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2602" y="2708477"/>
            <a:ext cx="4408885" cy="498273"/>
          </a:xfr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4C4C517-C563-0944-9F59-4E323ABFF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2604" y="3565525"/>
            <a:ext cx="4408884" cy="13208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58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C21561-997F-144C-8588-62A011E4353C}"/>
              </a:ext>
            </a:extLst>
          </p:cNvPr>
          <p:cNvSpPr/>
          <p:nvPr userDrawn="1"/>
        </p:nvSpPr>
        <p:spPr>
          <a:xfrm>
            <a:off x="0" y="0"/>
            <a:ext cx="9144000" cy="629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7040D-B547-5C43-9B16-CD325F63FF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1761" y="560338"/>
            <a:ext cx="2094310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1B88589-DCFB-1F42-8ED7-B7DC8A5A3A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6699" y="560338"/>
            <a:ext cx="2094310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B08A137-699C-F848-B3C9-E5F842F0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761" y="3505100"/>
            <a:ext cx="2094310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6A36F9D-F411-EF49-AB8B-3F338F804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6699" y="3505100"/>
            <a:ext cx="2094310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BCF49A6-14F2-534D-959B-E3C0750F1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991" y="3544646"/>
            <a:ext cx="3405034" cy="523709"/>
          </a:xfrm>
        </p:spPr>
        <p:txBody>
          <a:bodyPr lIns="0">
            <a:normAutofit/>
          </a:bodyPr>
          <a:lstStyle>
            <a:lvl1pPr>
              <a:defRPr sz="225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C2EAD2-3B30-594C-ADC2-A7F34F751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991" y="3352750"/>
            <a:ext cx="314325" cy="50800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011836A-0A91-C54A-A998-4C993ED3F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991" y="4209450"/>
            <a:ext cx="3405188" cy="1603375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62F11-4217-A34E-A971-AEAE4AF6C16A}"/>
              </a:ext>
            </a:extLst>
          </p:cNvPr>
          <p:cNvSpPr/>
          <p:nvPr userDrawn="1"/>
        </p:nvSpPr>
        <p:spPr>
          <a:xfrm rot="16200000" flipV="1">
            <a:off x="1236012" y="3411780"/>
            <a:ext cx="5737175" cy="34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0988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/Graph/Char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FC099-229F-D444-B9AB-46C3FC9762C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141EFDE-A271-8649-9C6C-0475D44E79B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21828" y="3520179"/>
            <a:ext cx="2316263" cy="3028286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Picture or </a:t>
            </a:r>
          </a:p>
          <a:p>
            <a:pPr lvl="0"/>
            <a:r>
              <a:rPr lang="en-US" dirty="0"/>
              <a:t>Graph or</a:t>
            </a:r>
          </a:p>
          <a:p>
            <a:pPr lvl="0"/>
            <a:r>
              <a:rPr lang="en-US" dirty="0"/>
              <a:t>Chart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CF1F5-9874-C74E-8576-2DE3D3016D6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821827" y="287318"/>
            <a:ext cx="4322173" cy="3050502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Picture or </a:t>
            </a:r>
          </a:p>
          <a:p>
            <a:pPr lvl="0"/>
            <a:r>
              <a:rPr lang="en-US" dirty="0"/>
              <a:t>Graph or</a:t>
            </a:r>
          </a:p>
          <a:p>
            <a:pPr lvl="0"/>
            <a:r>
              <a:rPr lang="en-US" dirty="0"/>
              <a:t>Chart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BCF49A6-14F2-534D-959B-E3C0750F1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145" y="2203509"/>
            <a:ext cx="3447906" cy="1124776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C2EAD2-3B30-594C-ADC2-A7F34F751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145" y="2045020"/>
            <a:ext cx="314325" cy="50800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011836A-0A91-C54A-A998-4C993ED3F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2145" y="3502112"/>
            <a:ext cx="3447905" cy="1603375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chemeClr val="tx1"/>
                </a:solidFill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3AC9579-94BC-F347-82B5-81A136010D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8720" y="3520181"/>
            <a:ext cx="1825280" cy="3028285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34DC3-EDC7-504B-9D4C-D71D365CBA28}"/>
              </a:ext>
            </a:extLst>
          </p:cNvPr>
          <p:cNvSpPr/>
          <p:nvPr userDrawn="1"/>
        </p:nvSpPr>
        <p:spPr>
          <a:xfrm rot="16200000" flipV="1">
            <a:off x="1815094" y="3411856"/>
            <a:ext cx="5548100" cy="34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441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 graph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DFF23-91EB-AF4F-9D3E-DAAAB447F7CB}"/>
              </a:ext>
            </a:extLst>
          </p:cNvPr>
          <p:cNvSpPr/>
          <p:nvPr userDrawn="1"/>
        </p:nvSpPr>
        <p:spPr>
          <a:xfrm>
            <a:off x="-1" y="0"/>
            <a:ext cx="9144000" cy="6275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49E5B0-AD06-3447-B5AD-1EEBDAD24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54" y="1359045"/>
            <a:ext cx="3662975" cy="845565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1EA5D29-B45E-A943-B450-3ADCEC0088F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43513" y="1179513"/>
            <a:ext cx="3502819" cy="467995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A224A55-6892-1F4D-BB3D-57292D996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899" y="4900084"/>
            <a:ext cx="3663130" cy="80168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05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218E6-82A2-3E4D-AF4B-0D4B356901FB}"/>
              </a:ext>
            </a:extLst>
          </p:cNvPr>
          <p:cNvSpPr/>
          <p:nvPr userDrawn="1"/>
        </p:nvSpPr>
        <p:spPr>
          <a:xfrm>
            <a:off x="1" y="0"/>
            <a:ext cx="3023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F5DE094-0AA6-E848-BB4F-8189A56C7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900" y="2493794"/>
            <a:ext cx="3663130" cy="2073257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405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page photo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40BD94-F741-9B4D-9B3E-5B8CF98FD7B2}"/>
              </a:ext>
            </a:extLst>
          </p:cNvPr>
          <p:cNvSpPr/>
          <p:nvPr userDrawn="1"/>
        </p:nvSpPr>
        <p:spPr>
          <a:xfrm>
            <a:off x="0" y="9625"/>
            <a:ext cx="9144000" cy="636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399DC4D-AF52-A64D-8A74-E32657114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9388" y="5060898"/>
            <a:ext cx="2507456" cy="11557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lnSpc>
                <a:spcPct val="100000"/>
              </a:lnSpc>
              <a:defRPr sz="1050"/>
            </a:lvl2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BD08C-5AFE-4A48-B2D4-3C82A95A9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657" y="872909"/>
            <a:ext cx="3405034" cy="845565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3A68905-2159-2546-BDFA-DE84F4368ACE}"/>
              </a:ext>
            </a:extLst>
          </p:cNvPr>
          <p:cNvSpPr txBox="1">
            <a:spLocks/>
          </p:cNvSpPr>
          <p:nvPr userDrawn="1"/>
        </p:nvSpPr>
        <p:spPr>
          <a:xfrm>
            <a:off x="5394224" y="4155046"/>
            <a:ext cx="258096" cy="4401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B0D6A0-0FD5-7B4D-8D2E-D8B47C618A98}"/>
              </a:ext>
            </a:extLst>
          </p:cNvPr>
          <p:cNvSpPr txBox="1">
            <a:spLocks/>
          </p:cNvSpPr>
          <p:nvPr userDrawn="1"/>
        </p:nvSpPr>
        <p:spPr>
          <a:xfrm>
            <a:off x="5405109" y="5419437"/>
            <a:ext cx="258096" cy="3797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19DE9F-D8FF-1546-BC51-5F11B2770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1657" y="681013"/>
            <a:ext cx="314325" cy="50800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70B1DA8-4B2E-1E4D-8BC5-778B254DB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1656" y="1892301"/>
            <a:ext cx="3405188" cy="1603375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63C2711-92A0-144B-B4A6-EC93110A5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9388" y="3770313"/>
            <a:ext cx="2507456" cy="11557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lnSpc>
                <a:spcPct val="100000"/>
              </a:lnSpc>
              <a:defRPr sz="1050"/>
            </a:lvl2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6FC33E11-0C61-B347-ADCA-56B1966492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18422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4D541B-9494-F84B-BDFE-3CAD1A056DD4}"/>
              </a:ext>
            </a:extLst>
          </p:cNvPr>
          <p:cNvSpPr/>
          <p:nvPr userDrawn="1"/>
        </p:nvSpPr>
        <p:spPr>
          <a:xfrm>
            <a:off x="5141656" y="3965905"/>
            <a:ext cx="628651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1728EA-03A1-5248-BCF4-810805EF430B}"/>
              </a:ext>
            </a:extLst>
          </p:cNvPr>
          <p:cNvSpPr/>
          <p:nvPr userDrawn="1"/>
        </p:nvSpPr>
        <p:spPr>
          <a:xfrm>
            <a:off x="5141656" y="5204770"/>
            <a:ext cx="628651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C891CCF-D391-2843-B85C-8001CDCE5205}"/>
              </a:ext>
            </a:extLst>
          </p:cNvPr>
          <p:cNvSpPr txBox="1">
            <a:spLocks/>
          </p:cNvSpPr>
          <p:nvPr userDrawn="1"/>
        </p:nvSpPr>
        <p:spPr>
          <a:xfrm>
            <a:off x="5323751" y="4080139"/>
            <a:ext cx="258096" cy="4401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A0FC32C-6391-484B-8BC6-5D2F7A35054B}"/>
              </a:ext>
            </a:extLst>
          </p:cNvPr>
          <p:cNvSpPr txBox="1">
            <a:spLocks/>
          </p:cNvSpPr>
          <p:nvPr userDrawn="1"/>
        </p:nvSpPr>
        <p:spPr>
          <a:xfrm>
            <a:off x="5327422" y="5361994"/>
            <a:ext cx="258096" cy="3797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317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1CFA6-70AE-4347-A081-2058E559EF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054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1CFA6-70AE-4347-A081-2058E559EF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2750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C18750-6378-F743-BFA6-5EF8DD9EE80C}"/>
              </a:ext>
            </a:extLst>
          </p:cNvPr>
          <p:cNvSpPr/>
          <p:nvPr userDrawn="1"/>
        </p:nvSpPr>
        <p:spPr>
          <a:xfrm>
            <a:off x="0" y="1"/>
            <a:ext cx="9144000" cy="6865950"/>
          </a:xfrm>
          <a:prstGeom prst="rect">
            <a:avLst/>
          </a:prstGeom>
          <a:solidFill>
            <a:srgbClr val="00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DCBC1-FFCD-8F4C-BC8E-320526280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6000"/>
          </a:blip>
          <a:srcRect t="7517" b="3126"/>
          <a:stretch/>
        </p:blipFill>
        <p:spPr>
          <a:xfrm>
            <a:off x="0" y="0"/>
            <a:ext cx="9144000" cy="5460685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79B762-AAC9-674D-81A8-F593AB72C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4028" y="2596156"/>
            <a:ext cx="6915945" cy="970004"/>
          </a:xfrm>
        </p:spPr>
        <p:txBody>
          <a:bodyPr lIns="0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846A31-0121-0546-AF51-FB424D6C8803}"/>
              </a:ext>
            </a:extLst>
          </p:cNvPr>
          <p:cNvSpPr/>
          <p:nvPr userDrawn="1"/>
        </p:nvSpPr>
        <p:spPr>
          <a:xfrm>
            <a:off x="1" y="5460685"/>
            <a:ext cx="9144000" cy="11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C4E98-C588-7941-A705-D86DEBC8E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6118" y="6048755"/>
            <a:ext cx="5091764" cy="3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5998DAD-BA68-6A4A-8E08-11E63D4E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42" y="2"/>
            <a:ext cx="8077730" cy="100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7950C0-0F1E-0247-8576-15ECD3B7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42" y="1220134"/>
            <a:ext cx="8077730" cy="476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0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C18750-6378-F743-BFA6-5EF8DD9EE80C}"/>
              </a:ext>
            </a:extLst>
          </p:cNvPr>
          <p:cNvSpPr/>
          <p:nvPr userDrawn="1"/>
        </p:nvSpPr>
        <p:spPr>
          <a:xfrm>
            <a:off x="0" y="1"/>
            <a:ext cx="9144000" cy="6865950"/>
          </a:xfrm>
          <a:prstGeom prst="rect">
            <a:avLst/>
          </a:prstGeom>
          <a:solidFill>
            <a:srgbClr val="00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14D3B-2DF9-3F44-A1D6-F6A66AEDD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t="20376"/>
          <a:stretch/>
        </p:blipFill>
        <p:spPr>
          <a:xfrm>
            <a:off x="0" y="0"/>
            <a:ext cx="9144000" cy="54606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494CFD-982A-5E49-95A0-7BD0CA7145F8}"/>
              </a:ext>
            </a:extLst>
          </p:cNvPr>
          <p:cNvSpPr/>
          <p:nvPr userDrawn="1"/>
        </p:nvSpPr>
        <p:spPr>
          <a:xfrm>
            <a:off x="1" y="5460685"/>
            <a:ext cx="9144000" cy="11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79B762-AAC9-674D-81A8-F593AB72C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4028" y="2657117"/>
            <a:ext cx="6915945" cy="506413"/>
          </a:xfrm>
        </p:spPr>
        <p:txBody>
          <a:bodyPr lIns="0">
            <a:no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699A35-A2A8-DD4C-A449-9FF46AF684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4028" y="3200876"/>
            <a:ext cx="6915945" cy="473075"/>
          </a:xfrm>
        </p:spPr>
        <p:txBody>
          <a:bodyPr l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67B04-D3D2-7649-BE82-377EC0C92A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028" y="6067958"/>
            <a:ext cx="5091764" cy="3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47F700-658B-824E-81E3-3D6F294D5FDF}"/>
              </a:ext>
            </a:extLst>
          </p:cNvPr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00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1C7C1-9F42-A64F-BCE7-95202E731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466" r="54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807FE-10A6-244A-A83C-18EC1F6C24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0700" y="2708477"/>
            <a:ext cx="4408884" cy="498273"/>
          </a:xfr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F0BC62-7E27-A749-BE66-CC02F1C95F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0700" y="3565525"/>
            <a:ext cx="4408884" cy="13208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126A9-00FC-7145-9A8F-FC054DA76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717078" y="2803916"/>
            <a:ext cx="2921271" cy="187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DEDE51-2654-F545-9690-58F6F1DBC55A}"/>
              </a:ext>
            </a:extLst>
          </p:cNvPr>
          <p:cNvSpPr/>
          <p:nvPr userDrawn="1"/>
        </p:nvSpPr>
        <p:spPr>
          <a:xfrm>
            <a:off x="3940700" y="3352263"/>
            <a:ext cx="313091" cy="5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961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page photo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FE195C-5A58-2547-B83A-1065327736B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B304213-4456-724D-B565-187A70589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6382" y="5060898"/>
            <a:ext cx="2507456" cy="1155700"/>
          </a:xfrm>
        </p:spPr>
        <p:txBody>
          <a:bodyPr lIns="0" rIns="91440"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lnSpc>
                <a:spcPct val="100000"/>
              </a:lnSpc>
              <a:defRPr sz="1050"/>
            </a:lvl2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28C3-9EB7-1743-95D6-8C7C74A91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872909"/>
            <a:ext cx="3405034" cy="845565"/>
          </a:xfrm>
        </p:spPr>
        <p:txBody>
          <a:bodyPr lIns="0" rIns="91440"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66B84E-65B0-4C46-BB20-605D4F701C90}"/>
              </a:ext>
            </a:extLst>
          </p:cNvPr>
          <p:cNvSpPr/>
          <p:nvPr userDrawn="1"/>
        </p:nvSpPr>
        <p:spPr>
          <a:xfrm>
            <a:off x="628650" y="4033555"/>
            <a:ext cx="628651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150E16-EAE8-A848-A1CD-A287D11848ED}"/>
              </a:ext>
            </a:extLst>
          </p:cNvPr>
          <p:cNvSpPr/>
          <p:nvPr userDrawn="1"/>
        </p:nvSpPr>
        <p:spPr>
          <a:xfrm>
            <a:off x="628650" y="5272420"/>
            <a:ext cx="628651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486DD2-81AB-E448-85C7-675F827DB304}"/>
              </a:ext>
            </a:extLst>
          </p:cNvPr>
          <p:cNvSpPr txBox="1">
            <a:spLocks/>
          </p:cNvSpPr>
          <p:nvPr userDrawn="1"/>
        </p:nvSpPr>
        <p:spPr>
          <a:xfrm>
            <a:off x="810745" y="4147789"/>
            <a:ext cx="258096" cy="4401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9B19F4-5274-3D4F-BF33-74E7B4E979F0}"/>
              </a:ext>
            </a:extLst>
          </p:cNvPr>
          <p:cNvSpPr txBox="1">
            <a:spLocks/>
          </p:cNvSpPr>
          <p:nvPr userDrawn="1"/>
        </p:nvSpPr>
        <p:spPr>
          <a:xfrm>
            <a:off x="814416" y="5429644"/>
            <a:ext cx="258096" cy="3797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287466-0D25-1447-9F61-AD0779E42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81013"/>
            <a:ext cx="314325" cy="50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A86DC5-369B-DB47-8A3F-EB57FF5F02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892301"/>
            <a:ext cx="3405188" cy="1603375"/>
          </a:xfrm>
        </p:spPr>
        <p:txBody>
          <a:bodyPr lIns="0" rIns="91440">
            <a:no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DD73BAC-20F3-2649-A0F7-CCB653BE0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6382" y="3770313"/>
            <a:ext cx="2507456" cy="1155700"/>
          </a:xfrm>
        </p:spPr>
        <p:txBody>
          <a:bodyPr lIns="0" rIns="91440"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lnSpc>
                <a:spcPct val="100000"/>
              </a:lnSpc>
              <a:defRPr sz="1050"/>
            </a:lvl2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0BA6AC-AA1A-9F4A-BEA7-5286073A8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25578" y="0"/>
            <a:ext cx="4518422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391867-2FB0-A64E-9625-7AE39EC0763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50A90A-AF5B-384B-A94A-007F3E885F5F}"/>
              </a:ext>
            </a:extLst>
          </p:cNvPr>
          <p:cNvSpPr/>
          <p:nvPr userDrawn="1"/>
        </p:nvSpPr>
        <p:spPr>
          <a:xfrm rot="16200000" flipV="1">
            <a:off x="927222" y="3411856"/>
            <a:ext cx="5548100" cy="34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269998E-CB10-7843-B44A-F754B6311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969" y="2419832"/>
            <a:ext cx="2883083" cy="1880668"/>
          </a:xfrm>
        </p:spPr>
        <p:txBody>
          <a:bodyPr lIns="91440" rIns="0">
            <a:normAutofit/>
          </a:bodyPr>
          <a:lstStyle>
            <a:lvl1pPr algn="r">
              <a:defRPr sz="27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9F8509-009A-0443-8F71-B392C73E39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1981" y="767328"/>
            <a:ext cx="370681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F5429D37-87A9-D142-BF2F-03F9B18E2A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17531" y="1259451"/>
            <a:ext cx="3706810" cy="949642"/>
          </a:xfr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A1B5CD81-5964-DA4B-9365-A2D6B5A035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1981" y="2858735"/>
            <a:ext cx="370681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F273D1F3-D3A5-F346-A0D8-5541B3A1BB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7531" y="3350858"/>
            <a:ext cx="3706810" cy="949642"/>
          </a:xfr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46B3350-AB45-7148-924E-77C3B54782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17531" y="4950038"/>
            <a:ext cx="371126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7636C866-6FC3-B549-B3DB-A9C13C1CF9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3082" y="5442161"/>
            <a:ext cx="3706810" cy="949642"/>
          </a:xfr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7675BC-BB54-B44E-A50F-8A706CCBA89B}"/>
              </a:ext>
            </a:extLst>
          </p:cNvPr>
          <p:cNvSpPr/>
          <p:nvPr userDrawn="1"/>
        </p:nvSpPr>
        <p:spPr>
          <a:xfrm>
            <a:off x="3851424" y="767328"/>
            <a:ext cx="628651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794922-8A97-3D41-887B-52D15016201F}"/>
              </a:ext>
            </a:extLst>
          </p:cNvPr>
          <p:cNvSpPr/>
          <p:nvPr userDrawn="1"/>
        </p:nvSpPr>
        <p:spPr>
          <a:xfrm>
            <a:off x="3851424" y="2849110"/>
            <a:ext cx="628651" cy="6292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B62FE69-6AD6-024C-A28E-9D4605B673F9}"/>
              </a:ext>
            </a:extLst>
          </p:cNvPr>
          <p:cNvSpPr txBox="1">
            <a:spLocks/>
          </p:cNvSpPr>
          <p:nvPr userDrawn="1"/>
        </p:nvSpPr>
        <p:spPr>
          <a:xfrm>
            <a:off x="4033519" y="881562"/>
            <a:ext cx="258096" cy="4401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FAD5117-AC66-E048-8061-C25DF0AE55A6}"/>
              </a:ext>
            </a:extLst>
          </p:cNvPr>
          <p:cNvSpPr txBox="1">
            <a:spLocks/>
          </p:cNvSpPr>
          <p:nvPr userDrawn="1"/>
        </p:nvSpPr>
        <p:spPr>
          <a:xfrm>
            <a:off x="4037190" y="2987084"/>
            <a:ext cx="258096" cy="3797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866D6E-118E-A546-BE56-6A6E7E75004E}"/>
              </a:ext>
            </a:extLst>
          </p:cNvPr>
          <p:cNvSpPr/>
          <p:nvPr userDrawn="1"/>
        </p:nvSpPr>
        <p:spPr>
          <a:xfrm>
            <a:off x="3849570" y="4930892"/>
            <a:ext cx="628651" cy="6292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D0BDAAE-3B4F-754B-ABEE-C9D3A365FFAC}"/>
              </a:ext>
            </a:extLst>
          </p:cNvPr>
          <p:cNvSpPr txBox="1">
            <a:spLocks/>
          </p:cNvSpPr>
          <p:nvPr userDrawn="1"/>
        </p:nvSpPr>
        <p:spPr>
          <a:xfrm>
            <a:off x="4035336" y="5068866"/>
            <a:ext cx="258096" cy="3797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154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ABF1E-289F-C142-B506-B58DAB584F3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DB2F5-3337-6942-AF19-FBC36F543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9223" r="157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70D9D-B52E-A34C-AD8D-F2470A026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534" y="3110434"/>
            <a:ext cx="7886700" cy="637132"/>
          </a:xfrm>
        </p:spPr>
        <p:txBody>
          <a:bodyPr lIns="0">
            <a:normAutofit/>
          </a:bodyPr>
          <a:lstStyle>
            <a:lvl1pPr>
              <a:defRPr sz="405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86FB0-7D83-6E42-AAEB-82DFD08C39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854451"/>
            <a:ext cx="7886700" cy="600075"/>
          </a:xfr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description (optional)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69B59-B7DA-3540-9A80-FA53449580B1}"/>
              </a:ext>
            </a:extLst>
          </p:cNvPr>
          <p:cNvSpPr/>
          <p:nvPr userDrawn="1"/>
        </p:nvSpPr>
        <p:spPr>
          <a:xfrm>
            <a:off x="547534" y="2933845"/>
            <a:ext cx="1502492" cy="8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8A46AD-6E70-A94F-AC4B-CFC2B837E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0497" y="1359045"/>
            <a:ext cx="3662706" cy="845565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4EAA500A-FB40-C843-934F-2706EED7DC6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60797" y="1201739"/>
            <a:ext cx="3490913" cy="465613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9C624B-F577-9643-8A48-F461A3C7F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0497" y="4900084"/>
            <a:ext cx="3663130" cy="80168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05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241F885-E43C-4147-95BA-FAB861BDF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0498" y="2493794"/>
            <a:ext cx="3663130" cy="2073257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2F47A3-475C-BF43-94AF-190340DB41E9}"/>
              </a:ext>
            </a:extLst>
          </p:cNvPr>
          <p:cNvSpPr/>
          <p:nvPr userDrawn="1"/>
        </p:nvSpPr>
        <p:spPr>
          <a:xfrm>
            <a:off x="0" y="1"/>
            <a:ext cx="9144000" cy="96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4AE4F5-CADF-C34C-91C6-7232E180AA92}"/>
              </a:ext>
            </a:extLst>
          </p:cNvPr>
          <p:cNvSpPr/>
          <p:nvPr userDrawn="1"/>
        </p:nvSpPr>
        <p:spPr>
          <a:xfrm>
            <a:off x="8841658" y="0"/>
            <a:ext cx="3023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50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+ Desc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DF66C0-0D17-D643-B118-1446E064BA58}"/>
              </a:ext>
            </a:extLst>
          </p:cNvPr>
          <p:cNvSpPr/>
          <p:nvPr userDrawn="1"/>
        </p:nvSpPr>
        <p:spPr>
          <a:xfrm>
            <a:off x="0" y="0"/>
            <a:ext cx="9144000" cy="624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2F047-9373-4447-81FC-E22DECD49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4838" y="508472"/>
            <a:ext cx="314325" cy="508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6EF0E-15D3-204F-BE41-C0CCF651EFE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20463" y="1519215"/>
            <a:ext cx="2682362" cy="325641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B43287A-0A02-4F40-95BD-19423A2D0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8" y="608587"/>
            <a:ext cx="8502446" cy="543113"/>
          </a:xfrm>
        </p:spPr>
        <p:txBody>
          <a:bodyPr>
            <a:normAutofit/>
          </a:bodyPr>
          <a:lstStyle>
            <a:lvl1pPr algn="ctr">
              <a:defRPr sz="27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8CB2A62-0E28-A24D-A664-1635BB55EC8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293567" y="1520235"/>
            <a:ext cx="2682362" cy="325641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7EAC1FF-25B0-8E4E-9D07-0591739516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66672" y="1519215"/>
            <a:ext cx="2682362" cy="325641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E680BAC-E326-5648-88F9-5630E7B0D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461" y="4869544"/>
            <a:ext cx="2682362" cy="9362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F7B2CC-0491-E64A-83FC-CEAA689CF0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93566" y="4869544"/>
            <a:ext cx="2682362" cy="9362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30CBAE8D-E94A-C242-AA8D-E065CEADFA2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66670" y="4869544"/>
            <a:ext cx="2682362" cy="9362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5215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46F200-09F5-6E4E-A114-5E761C5AB4BA}"/>
              </a:ext>
            </a:extLst>
          </p:cNvPr>
          <p:cNvSpPr/>
          <p:nvPr userDrawn="1"/>
        </p:nvSpPr>
        <p:spPr>
          <a:xfrm>
            <a:off x="0" y="0"/>
            <a:ext cx="9144000" cy="8893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72152"/>
            <a:ext cx="7886700" cy="718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F2197A-12BB-D249-B9A2-5D7E692F2E8F}"/>
              </a:ext>
            </a:extLst>
          </p:cNvPr>
          <p:cNvSpPr/>
          <p:nvPr userDrawn="1"/>
        </p:nvSpPr>
        <p:spPr>
          <a:xfrm>
            <a:off x="0" y="841901"/>
            <a:ext cx="695813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E10AF-2902-CD41-AC06-D764F379CF7B}"/>
              </a:ext>
            </a:extLst>
          </p:cNvPr>
          <p:cNvSpPr txBox="1"/>
          <p:nvPr userDrawn="1"/>
        </p:nvSpPr>
        <p:spPr>
          <a:xfrm>
            <a:off x="6027939" y="6384596"/>
            <a:ext cx="1746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A765FB1-342F-9249-A10A-F6ED91847513}" type="datetime3">
              <a:rPr lang="en-US" sz="9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9 September 2020</a:t>
            </a:fld>
            <a:endParaRPr lang="en-US" sz="9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9B7F8-6714-4845-A7AC-C32B9FD6AC1A}"/>
              </a:ext>
            </a:extLst>
          </p:cNvPr>
          <p:cNvSpPr txBox="1"/>
          <p:nvPr userDrawn="1"/>
        </p:nvSpPr>
        <p:spPr>
          <a:xfrm>
            <a:off x="7774069" y="6384596"/>
            <a:ext cx="855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96574F-49B9-594E-A6BE-5E5CC86D6C58}" type="slidenum">
              <a:rPr lang="en-US" sz="9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9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163AAE-8C38-3C45-925B-AD63126B18D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28650" y="6415494"/>
            <a:ext cx="2993457" cy="1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58" r:id="rId3"/>
    <p:sldLayoutId id="2147483660" r:id="rId4"/>
    <p:sldLayoutId id="2147483652" r:id="rId5"/>
    <p:sldLayoutId id="2147483663" r:id="rId6"/>
    <p:sldLayoutId id="2147483650" r:id="rId7"/>
    <p:sldLayoutId id="2147483655" r:id="rId8"/>
    <p:sldLayoutId id="2147483654" r:id="rId9"/>
    <p:sldLayoutId id="2147483662" r:id="rId10"/>
    <p:sldLayoutId id="2147483651" r:id="rId11"/>
    <p:sldLayoutId id="2147483664" r:id="rId12"/>
    <p:sldLayoutId id="2147483659" r:id="rId13"/>
    <p:sldLayoutId id="2147483657" r:id="rId14"/>
    <p:sldLayoutId id="2147483666" r:id="rId15"/>
    <p:sldLayoutId id="2147483667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E3E657F-8F88-D84B-8306-6CF4D045E61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0" y="-47881"/>
            <a:ext cx="9144000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39285-C6D8-A946-8089-F632294A59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14774-59CE-C544-B1BA-EB31BCF03A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D36AC-BD3E-FD49-AE82-6AB185A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818" r="32404" b="14903"/>
          <a:stretch/>
        </p:blipFill>
        <p:spPr>
          <a:xfrm>
            <a:off x="4715839" y="-68263"/>
            <a:ext cx="4428162" cy="5258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97E9B-E68F-5B40-9D92-5A0DF59EA80A}"/>
              </a:ext>
            </a:extLst>
          </p:cNvPr>
          <p:cNvSpPr txBox="1"/>
          <p:nvPr/>
        </p:nvSpPr>
        <p:spPr>
          <a:xfrm>
            <a:off x="9619091" y="557436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073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6F3D-1FEF-4F40-8102-72DBB2CB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289A-7D63-8841-AA6E-40BA4CEE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I COLORS">
      <a:dk1>
        <a:srgbClr val="041E41"/>
      </a:dk1>
      <a:lt1>
        <a:srgbClr val="FFFFFF"/>
      </a:lt1>
      <a:dk2>
        <a:srgbClr val="0069B1"/>
      </a:dk2>
      <a:lt2>
        <a:srgbClr val="00A9E0"/>
      </a:lt2>
      <a:accent1>
        <a:srgbClr val="00B7BD"/>
      </a:accent1>
      <a:accent2>
        <a:srgbClr val="B7BF10"/>
      </a:accent2>
      <a:accent3>
        <a:srgbClr val="EE5340"/>
      </a:accent3>
      <a:accent4>
        <a:srgbClr val="FFD100"/>
      </a:accent4>
      <a:accent5>
        <a:srgbClr val="031D41"/>
      </a:accent5>
      <a:accent6>
        <a:srgbClr val="BBBCBC"/>
      </a:accent6>
      <a:hlink>
        <a:srgbClr val="CDD74C"/>
      </a:hlink>
      <a:folHlink>
        <a:srgbClr val="B7BF1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Microsoft Office User</dc:creator>
  <cp:lastModifiedBy>Microsoft Office User</cp:lastModifiedBy>
  <cp:revision>100</cp:revision>
  <dcterms:created xsi:type="dcterms:W3CDTF">2020-07-16T18:18:27Z</dcterms:created>
  <dcterms:modified xsi:type="dcterms:W3CDTF">2020-09-09T15:25:39Z</dcterms:modified>
</cp:coreProperties>
</file>