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1"/>
  </p:sldMasterIdLst>
  <p:sldIdLst>
    <p:sldId id="276" r:id="rId2"/>
    <p:sldId id="27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9B1"/>
    <a:srgbClr val="000000"/>
    <a:srgbClr val="ECECEC"/>
    <a:srgbClr val="00AC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423"/>
    <p:restoredTop sz="94656"/>
  </p:normalViewPr>
  <p:slideViewPr>
    <p:cSldViewPr snapToGrid="0" snapToObjects="1">
      <p:cViewPr varScale="1">
        <p:scale>
          <a:sx n="135" d="100"/>
          <a:sy n="135" d="100"/>
        </p:scale>
        <p:origin x="337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_Op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99CECA5-93F7-5340-AF8D-0DAA0CC5FB2D}"/>
              </a:ext>
            </a:extLst>
          </p:cNvPr>
          <p:cNvSpPr/>
          <p:nvPr userDrawn="1"/>
        </p:nvSpPr>
        <p:spPr>
          <a:xfrm>
            <a:off x="0" y="-58994"/>
            <a:ext cx="9144000" cy="6916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3B73C987-5402-404F-8FAF-0A198BE59BD9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0" y="-58994"/>
            <a:ext cx="9144000" cy="5165726"/>
          </a:xfrm>
          <a:pattFill prst="pct7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F8F446-53E6-A343-BC17-C81F2CE77DF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24941" y="5548283"/>
            <a:ext cx="5149212" cy="506413"/>
          </a:xfrm>
        </p:spPr>
        <p:txBody>
          <a:bodyPr>
            <a:noAutofit/>
          </a:bodyPr>
          <a:lstStyle>
            <a:lvl1pPr marL="0" indent="0">
              <a:buNone/>
              <a:defRPr sz="2700" b="1"/>
            </a:lvl1pPr>
            <a:lvl5pPr marL="1371600" indent="0">
              <a:buNone/>
              <a:defRPr/>
            </a:lvl5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1AFDE76-A773-E544-858D-41689B29CE5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4941" y="6051402"/>
            <a:ext cx="5149212" cy="473075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2"/>
                </a:solidFill>
              </a:defRPr>
            </a:lvl1pPr>
            <a:lvl5pPr marL="1371600" indent="0">
              <a:buNone/>
              <a:defRPr/>
            </a:lvl5pPr>
          </a:lstStyle>
          <a:p>
            <a:pPr lvl="0"/>
            <a:r>
              <a:rPr lang="en-US" dirty="0"/>
              <a:t>Subtitle Goes Here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623F6F7-67E5-7D4D-A75E-1B4526AC17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661574" y="5814864"/>
            <a:ext cx="1936103" cy="47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029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ull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F5998DAD-BA68-6A4A-8E08-11E63D4E8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742" y="2"/>
            <a:ext cx="8077730" cy="1006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F7950C0-0F1E-0247-8576-15ECD3B73C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5742" y="1220134"/>
            <a:ext cx="8077730" cy="47667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57084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_Option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9C18750-6378-F743-BFA6-5EF8DD9EE80C}"/>
              </a:ext>
            </a:extLst>
          </p:cNvPr>
          <p:cNvSpPr/>
          <p:nvPr userDrawn="1"/>
        </p:nvSpPr>
        <p:spPr>
          <a:xfrm>
            <a:off x="0" y="1"/>
            <a:ext cx="9144000" cy="6865950"/>
          </a:xfrm>
          <a:prstGeom prst="rect">
            <a:avLst/>
          </a:prstGeom>
          <a:solidFill>
            <a:srgbClr val="0069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D314D3B-2DF9-3F44-A1D6-F6A66AEDDF0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38000"/>
          </a:blip>
          <a:srcRect t="20376"/>
          <a:stretch/>
        </p:blipFill>
        <p:spPr>
          <a:xfrm>
            <a:off x="0" y="0"/>
            <a:ext cx="9144000" cy="546068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7494CFD-982A-5E49-95A0-7BD0CA7145F8}"/>
              </a:ext>
            </a:extLst>
          </p:cNvPr>
          <p:cNvSpPr/>
          <p:nvPr userDrawn="1"/>
        </p:nvSpPr>
        <p:spPr>
          <a:xfrm>
            <a:off x="1" y="5460685"/>
            <a:ext cx="9144000" cy="1109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solidFill>
                <a:schemeClr val="bg1"/>
              </a:solidFill>
            </a:endParaRP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6079B762-AAC9-674D-81A8-F593AB72C17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4028" y="2657117"/>
            <a:ext cx="6915945" cy="506413"/>
          </a:xfrm>
        </p:spPr>
        <p:txBody>
          <a:bodyPr lIns="0">
            <a:noAutofit/>
          </a:bodyPr>
          <a:lstStyle>
            <a:lvl1pPr marL="0" indent="0">
              <a:buNone/>
              <a:defRPr sz="3300" b="1">
                <a:solidFill>
                  <a:schemeClr val="bg1"/>
                </a:solidFill>
              </a:defRPr>
            </a:lvl1pPr>
            <a:lvl5pPr marL="1371600" indent="0">
              <a:buNone/>
              <a:defRPr/>
            </a:lvl5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16" name="Text Placeholder 4">
            <a:extLst>
              <a:ext uri="{FF2B5EF4-FFF2-40B4-BE49-F238E27FC236}">
                <a16:creationId xmlns:a16="http://schemas.microsoft.com/office/drawing/2014/main" id="{5C699A35-A2A8-DD4C-A449-9FF46AF6844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14028" y="3200876"/>
            <a:ext cx="6915945" cy="473075"/>
          </a:xfrm>
        </p:spPr>
        <p:txBody>
          <a:bodyPr lIns="0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5pPr marL="1371600" indent="0">
              <a:buNone/>
              <a:defRPr/>
            </a:lvl5pPr>
          </a:lstStyle>
          <a:p>
            <a:pPr lvl="0"/>
            <a:r>
              <a:rPr lang="en-US" dirty="0"/>
              <a:t>Subtitle Goes Here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9467B04-D3D2-7649-BE82-377EC0C92AE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14028" y="6067958"/>
            <a:ext cx="5091764" cy="340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199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247F700-658B-824E-81E3-3D6F294D5FDF}"/>
              </a:ext>
            </a:extLst>
          </p:cNvPr>
          <p:cNvSpPr/>
          <p:nvPr userDrawn="1"/>
        </p:nvSpPr>
        <p:spPr>
          <a:xfrm>
            <a:off x="0" y="-1"/>
            <a:ext cx="9144000" cy="6858001"/>
          </a:xfrm>
          <a:prstGeom prst="rect">
            <a:avLst/>
          </a:prstGeom>
          <a:solidFill>
            <a:srgbClr val="0069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4F1C7C1-9F42-A64F-BCE7-95202E73123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35000"/>
          </a:blip>
          <a:srcRect l="5466" r="5466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A0807FE-10A6-244A-A83C-18EC1F6C24C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940700" y="2708477"/>
            <a:ext cx="4408884" cy="498273"/>
          </a:xfrm>
        </p:spPr>
        <p:txBody>
          <a:bodyPr lIns="0"/>
          <a:lstStyle>
            <a:lvl1pPr marL="0" indent="0">
              <a:buNone/>
              <a:defRPr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INTRODUCTION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03F0BC62-7E27-A749-BE66-CC02F1C95F7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940700" y="3565525"/>
            <a:ext cx="4408884" cy="1320800"/>
          </a:xfrm>
        </p:spPr>
        <p:txBody>
          <a:bodyPr lIns="0"/>
          <a:lstStyle>
            <a:lvl1pPr marL="0" indent="0">
              <a:lnSpc>
                <a:spcPct val="100000"/>
              </a:lnSpc>
              <a:buNone/>
              <a:defRPr sz="1350">
                <a:solidFill>
                  <a:schemeClr val="bg1"/>
                </a:solidFill>
              </a:defRPr>
            </a:lvl1pPr>
            <a:lvl2pPr>
              <a:lnSpc>
                <a:spcPct val="100000"/>
              </a:lnSpc>
              <a:defRPr sz="1200">
                <a:solidFill>
                  <a:schemeClr val="bg1"/>
                </a:solidFill>
              </a:defRPr>
            </a:lvl2pPr>
            <a:lvl3pPr>
              <a:lnSpc>
                <a:spcPct val="100000"/>
              </a:lnSpc>
              <a:defRPr sz="1050"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D9126A9-00FC-7145-9A8F-FC054DA7699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17000"/>
          </a:blip>
          <a:stretch>
            <a:fillRect/>
          </a:stretch>
        </p:blipFill>
        <p:spPr>
          <a:xfrm>
            <a:off x="717078" y="2803916"/>
            <a:ext cx="2921271" cy="1879876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FDEDE51-2654-F545-9690-58F6F1DBC55A}"/>
              </a:ext>
            </a:extLst>
          </p:cNvPr>
          <p:cNvSpPr/>
          <p:nvPr userDrawn="1"/>
        </p:nvSpPr>
        <p:spPr>
          <a:xfrm>
            <a:off x="3940700" y="3352263"/>
            <a:ext cx="313091" cy="508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2996120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halfpage photo right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D7FE195C-5A58-2547-B83A-1065327736B0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BB304213-4456-724D-B565-187A7058964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6382" y="5060898"/>
            <a:ext cx="2507456" cy="1155700"/>
          </a:xfrm>
        </p:spPr>
        <p:txBody>
          <a:bodyPr lIns="0"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>
              <a:lnSpc>
                <a:spcPct val="100000"/>
              </a:lnSpc>
              <a:defRPr sz="1050"/>
            </a:lvl2pPr>
            <a:lvl4pPr marL="1028700" indent="0">
              <a:buNone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9D28C3-9EB7-1743-95D6-8C7C74A918D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650" y="872909"/>
            <a:ext cx="3405034" cy="845565"/>
          </a:xfrm>
        </p:spPr>
        <p:txBody>
          <a:bodyPr lIns="0" rIns="91440">
            <a:normAutofit/>
          </a:bodyPr>
          <a:lstStyle>
            <a:lvl1pPr>
              <a:defRPr sz="3000" b="0" i="0">
                <a:solidFill>
                  <a:schemeClr val="tx1"/>
                </a:solidFill>
                <a:latin typeface="Arial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Title Goes Here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F366B84E-65B0-4C46-BB20-605D4F701C90}"/>
              </a:ext>
            </a:extLst>
          </p:cNvPr>
          <p:cNvSpPr/>
          <p:nvPr userDrawn="1"/>
        </p:nvSpPr>
        <p:spPr>
          <a:xfrm>
            <a:off x="628650" y="4033555"/>
            <a:ext cx="628651" cy="62926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b="0" cap="none" spc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2150E16-EAE8-A848-A1CD-A287D11848ED}"/>
              </a:ext>
            </a:extLst>
          </p:cNvPr>
          <p:cNvSpPr/>
          <p:nvPr userDrawn="1"/>
        </p:nvSpPr>
        <p:spPr>
          <a:xfrm>
            <a:off x="628650" y="5272420"/>
            <a:ext cx="628651" cy="62926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59486DD2-81AB-E448-85C7-675F827DB304}"/>
              </a:ext>
            </a:extLst>
          </p:cNvPr>
          <p:cNvSpPr txBox="1">
            <a:spLocks/>
          </p:cNvSpPr>
          <p:nvPr userDrawn="1"/>
        </p:nvSpPr>
        <p:spPr>
          <a:xfrm>
            <a:off x="810745" y="4147789"/>
            <a:ext cx="258096" cy="440124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Arial Black" panose="020B0604020202020204" pitchFamily="34" charset="0"/>
                <a:ea typeface="+mj-ea"/>
                <a:cs typeface="Arial Black" panose="020B0604020202020204" pitchFamily="34" charset="0"/>
              </a:defRPr>
            </a:lvl1pPr>
          </a:lstStyle>
          <a:p>
            <a:r>
              <a:rPr lang="en-US" sz="150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099B19F4-5274-3D4F-BF33-74E7B4E979F0}"/>
              </a:ext>
            </a:extLst>
          </p:cNvPr>
          <p:cNvSpPr txBox="1">
            <a:spLocks/>
          </p:cNvSpPr>
          <p:nvPr userDrawn="1"/>
        </p:nvSpPr>
        <p:spPr>
          <a:xfrm>
            <a:off x="814416" y="5429644"/>
            <a:ext cx="258096" cy="379707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Arial Black" panose="020B0604020202020204" pitchFamily="34" charset="0"/>
                <a:ea typeface="+mj-ea"/>
                <a:cs typeface="Arial Black" panose="020B0604020202020204" pitchFamily="34" charset="0"/>
              </a:defRPr>
            </a:lvl1pPr>
          </a:lstStyle>
          <a:p>
            <a:r>
              <a:rPr lang="en-US" sz="1500" dirty="0">
                <a:solidFill>
                  <a:schemeClr val="bg1"/>
                </a:solidFill>
              </a:rPr>
              <a:t>2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A287466-0D25-1447-9F61-AD0779E42CA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28650" y="681013"/>
            <a:ext cx="314325" cy="50800"/>
          </a:xfrm>
          <a:prstGeom prst="rect">
            <a:avLst/>
          </a:prstGeom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CA86DC5-369B-DB47-8A3F-EB57FF5F02E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8650" y="1892301"/>
            <a:ext cx="3405188" cy="1603375"/>
          </a:xfrm>
        </p:spPr>
        <p:txBody>
          <a:bodyPr lIns="0" rIns="91440">
            <a:noAutofit/>
          </a:bodyPr>
          <a:lstStyle>
            <a:lvl1pPr marL="0" indent="0">
              <a:lnSpc>
                <a:spcPct val="100000"/>
              </a:lnSpc>
              <a:buNone/>
              <a:defRPr sz="1350"/>
            </a:lvl1pPr>
            <a:lvl2pPr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050"/>
            </a:lvl3pPr>
            <a:lvl4pPr marL="1028700" indent="0">
              <a:buNone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1DD73BAC-20F3-2649-A0F7-CCB653BE02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6382" y="3770313"/>
            <a:ext cx="2507456" cy="1155700"/>
          </a:xfrm>
        </p:spPr>
        <p:txBody>
          <a:bodyPr lIns="0"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>
              <a:lnSpc>
                <a:spcPct val="100000"/>
              </a:lnSpc>
              <a:defRPr sz="1050"/>
            </a:lvl2pPr>
            <a:lvl4pPr marL="1028700" indent="0">
              <a:buNone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730BA6AC-AA1A-9F4A-BEA7-5286073A8A3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625578" y="0"/>
            <a:ext cx="4518422" cy="6858000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199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Bullet 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A7391867-2FB0-A64E-9625-7AE39EC07632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C50A90A-AF5B-384B-A94A-007F3E885F5F}"/>
              </a:ext>
            </a:extLst>
          </p:cNvPr>
          <p:cNvSpPr/>
          <p:nvPr userDrawn="1"/>
        </p:nvSpPr>
        <p:spPr>
          <a:xfrm rot="16200000" flipV="1">
            <a:off x="927222" y="3411856"/>
            <a:ext cx="5548100" cy="3428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9" name="Title 1">
            <a:extLst>
              <a:ext uri="{FF2B5EF4-FFF2-40B4-BE49-F238E27FC236}">
                <a16:creationId xmlns:a16="http://schemas.microsoft.com/office/drawing/2014/main" id="{2269998E-CB10-7843-B44A-F754B63112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71969" y="2419832"/>
            <a:ext cx="2883083" cy="1880668"/>
          </a:xfrm>
        </p:spPr>
        <p:txBody>
          <a:bodyPr lIns="91440" rIns="0">
            <a:normAutofit/>
          </a:bodyPr>
          <a:lstStyle>
            <a:lvl1pPr algn="r">
              <a:defRPr sz="2700" b="0" i="0">
                <a:solidFill>
                  <a:schemeClr val="tx1"/>
                </a:solidFill>
                <a:latin typeface="Arial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Title Goes Here</a:t>
            </a:r>
            <a:br>
              <a:rPr lang="en-US" dirty="0"/>
            </a:br>
            <a:r>
              <a:rPr lang="en-US" dirty="0"/>
              <a:t>Click To Edit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99F8509-009A-0443-8F71-B392C73E390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621981" y="767328"/>
            <a:ext cx="3706810" cy="492125"/>
          </a:xfrm>
        </p:spPr>
        <p:txBody>
          <a:bodyPr lIns="0"/>
          <a:lstStyle>
            <a:lvl1pPr marL="0" indent="0" algn="l">
              <a:buNone/>
              <a:defRPr b="0" i="0">
                <a:solidFill>
                  <a:schemeClr val="tx1"/>
                </a:solidFill>
                <a:latin typeface="Arial" panose="020B0604020202020204" pitchFamily="34" charset="0"/>
                <a:cs typeface="Arial Black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33" name="Text Placeholder 9">
            <a:extLst>
              <a:ext uri="{FF2B5EF4-FFF2-40B4-BE49-F238E27FC236}">
                <a16:creationId xmlns:a16="http://schemas.microsoft.com/office/drawing/2014/main" id="{F5429D37-87A9-D142-BF2F-03F9B18E2A5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4617531" y="1259451"/>
            <a:ext cx="3706810" cy="949642"/>
          </a:xfrm>
        </p:spPr>
        <p:txBody>
          <a:bodyPr lIns="0"/>
          <a:lstStyle>
            <a:lvl1pPr marL="0" indent="0" algn="l">
              <a:lnSpc>
                <a:spcPct val="100000"/>
              </a:lnSpc>
              <a:buNone/>
              <a:defRPr sz="135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l">
              <a:lnSpc>
                <a:spcPct val="100000"/>
              </a:lnSpc>
              <a:defRPr sz="12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30" name="Text Placeholder 5">
            <a:extLst>
              <a:ext uri="{FF2B5EF4-FFF2-40B4-BE49-F238E27FC236}">
                <a16:creationId xmlns:a16="http://schemas.microsoft.com/office/drawing/2014/main" id="{A1B5CD81-5964-DA4B-9365-A2D6B5A0357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621981" y="2858735"/>
            <a:ext cx="3706810" cy="492125"/>
          </a:xfrm>
        </p:spPr>
        <p:txBody>
          <a:bodyPr lIns="0"/>
          <a:lstStyle>
            <a:lvl1pPr marL="0" indent="0" algn="l">
              <a:buNone/>
              <a:defRPr b="0" i="0">
                <a:solidFill>
                  <a:schemeClr val="tx1"/>
                </a:solidFill>
                <a:latin typeface="Arial" panose="020B0604020202020204" pitchFamily="34" charset="0"/>
                <a:cs typeface="Arial Black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38" name="Text Placeholder 9">
            <a:extLst>
              <a:ext uri="{FF2B5EF4-FFF2-40B4-BE49-F238E27FC236}">
                <a16:creationId xmlns:a16="http://schemas.microsoft.com/office/drawing/2014/main" id="{F273D1F3-D3A5-F346-A0D8-5541B3A1BB3C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617531" y="3350858"/>
            <a:ext cx="3706810" cy="949642"/>
          </a:xfrm>
        </p:spPr>
        <p:txBody>
          <a:bodyPr lIns="0"/>
          <a:lstStyle>
            <a:lvl1pPr marL="0" indent="0" algn="l">
              <a:lnSpc>
                <a:spcPct val="100000"/>
              </a:lnSpc>
              <a:buNone/>
              <a:defRPr sz="135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l">
              <a:lnSpc>
                <a:spcPct val="100000"/>
              </a:lnSpc>
              <a:defRPr sz="12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946B3350-AB45-7148-924E-77C3B547824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617531" y="4950038"/>
            <a:ext cx="3711260" cy="492125"/>
          </a:xfrm>
        </p:spPr>
        <p:txBody>
          <a:bodyPr lIns="0"/>
          <a:lstStyle>
            <a:lvl1pPr marL="0" indent="0" algn="l">
              <a:buNone/>
              <a:defRPr b="0" i="0">
                <a:solidFill>
                  <a:schemeClr val="tx1"/>
                </a:solidFill>
                <a:latin typeface="Arial" panose="020B0604020202020204" pitchFamily="34" charset="0"/>
                <a:cs typeface="Arial Black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40" name="Text Placeholder 9">
            <a:extLst>
              <a:ext uri="{FF2B5EF4-FFF2-40B4-BE49-F238E27FC236}">
                <a16:creationId xmlns:a16="http://schemas.microsoft.com/office/drawing/2014/main" id="{7636C866-6FC3-B549-B3DB-A9C13C1CF95C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4613082" y="5442161"/>
            <a:ext cx="3706810" cy="949642"/>
          </a:xfrm>
        </p:spPr>
        <p:txBody>
          <a:bodyPr lIns="0"/>
          <a:lstStyle>
            <a:lvl1pPr marL="0" indent="0" algn="l">
              <a:lnSpc>
                <a:spcPct val="100000"/>
              </a:lnSpc>
              <a:buNone/>
              <a:defRPr sz="135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l">
              <a:lnSpc>
                <a:spcPct val="100000"/>
              </a:lnSpc>
              <a:defRPr sz="12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E7675BC-BB54-B44E-A50F-8A706CCBA89B}"/>
              </a:ext>
            </a:extLst>
          </p:cNvPr>
          <p:cNvSpPr/>
          <p:nvPr userDrawn="1"/>
        </p:nvSpPr>
        <p:spPr>
          <a:xfrm>
            <a:off x="3851424" y="767328"/>
            <a:ext cx="628651" cy="62926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b="0" cap="none" spc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5F794922-8A97-3D41-887B-52D15016201F}"/>
              </a:ext>
            </a:extLst>
          </p:cNvPr>
          <p:cNvSpPr/>
          <p:nvPr userDrawn="1"/>
        </p:nvSpPr>
        <p:spPr>
          <a:xfrm>
            <a:off x="3851424" y="2849110"/>
            <a:ext cx="628651" cy="629265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9B62FE69-6AD6-024C-A28E-9D4605B673F9}"/>
              </a:ext>
            </a:extLst>
          </p:cNvPr>
          <p:cNvSpPr txBox="1">
            <a:spLocks/>
          </p:cNvSpPr>
          <p:nvPr userDrawn="1"/>
        </p:nvSpPr>
        <p:spPr>
          <a:xfrm>
            <a:off x="4033519" y="881562"/>
            <a:ext cx="258096" cy="440124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Arial Black" panose="020B0604020202020204" pitchFamily="34" charset="0"/>
                <a:ea typeface="+mj-ea"/>
                <a:cs typeface="Arial Black" panose="020B0604020202020204" pitchFamily="34" charset="0"/>
              </a:defRPr>
            </a:lvl1pPr>
          </a:lstStyle>
          <a:p>
            <a:r>
              <a:rPr lang="en-US" sz="150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FFAD5117-AC66-E048-8061-C25DF0AE55A6}"/>
              </a:ext>
            </a:extLst>
          </p:cNvPr>
          <p:cNvSpPr txBox="1">
            <a:spLocks/>
          </p:cNvSpPr>
          <p:nvPr userDrawn="1"/>
        </p:nvSpPr>
        <p:spPr>
          <a:xfrm>
            <a:off x="4037190" y="2987084"/>
            <a:ext cx="258096" cy="379707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Arial Black" panose="020B0604020202020204" pitchFamily="34" charset="0"/>
                <a:ea typeface="+mj-ea"/>
                <a:cs typeface="Arial Black" panose="020B0604020202020204" pitchFamily="34" charset="0"/>
              </a:defRPr>
            </a:lvl1pPr>
          </a:lstStyle>
          <a:p>
            <a:r>
              <a:rPr lang="en-US" sz="1500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E8866D6E-118E-A546-BE56-6A6E7E75004E}"/>
              </a:ext>
            </a:extLst>
          </p:cNvPr>
          <p:cNvSpPr/>
          <p:nvPr userDrawn="1"/>
        </p:nvSpPr>
        <p:spPr>
          <a:xfrm>
            <a:off x="3849570" y="4930892"/>
            <a:ext cx="628651" cy="62926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4" name="Title 1">
            <a:extLst>
              <a:ext uri="{FF2B5EF4-FFF2-40B4-BE49-F238E27FC236}">
                <a16:creationId xmlns:a16="http://schemas.microsoft.com/office/drawing/2014/main" id="{5D0BDAAE-3B4F-754B-ABEE-C9D3A365FFAC}"/>
              </a:ext>
            </a:extLst>
          </p:cNvPr>
          <p:cNvSpPr txBox="1">
            <a:spLocks/>
          </p:cNvSpPr>
          <p:nvPr userDrawn="1"/>
        </p:nvSpPr>
        <p:spPr>
          <a:xfrm>
            <a:off x="4035336" y="5068866"/>
            <a:ext cx="258096" cy="379707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Arial Black" panose="020B0604020202020204" pitchFamily="34" charset="0"/>
                <a:ea typeface="+mj-ea"/>
                <a:cs typeface="Arial Black" panose="020B0604020202020204" pitchFamily="34" charset="0"/>
              </a:defRPr>
            </a:lvl1pPr>
          </a:lstStyle>
          <a:p>
            <a:r>
              <a:rPr lang="en-US" sz="1500" dirty="0">
                <a:solidFill>
                  <a:schemeClr val="bg1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691545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6ABF1E-289F-C142-B506-B58DAB584F3C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9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9DB2F5-3337-6942-AF19-FBC36F5437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50000"/>
          </a:blip>
          <a:srcRect l="9223" r="15777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9370D9D-B52E-A34C-AD8D-F2470A026AB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7534" y="3110434"/>
            <a:ext cx="7886700" cy="637132"/>
          </a:xfrm>
        </p:spPr>
        <p:txBody>
          <a:bodyPr lIns="0">
            <a:normAutofit/>
          </a:bodyPr>
          <a:lstStyle>
            <a:lvl1pPr>
              <a:defRPr sz="4050" b="1" i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D86FB0-7D83-6E42-AAEB-82DFD08C399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47688" y="3854451"/>
            <a:ext cx="7886700" cy="600075"/>
          </a:xfrm>
        </p:spPr>
        <p:txBody>
          <a:bodyPr lIns="0"/>
          <a:lstStyle>
            <a:lvl1pPr marL="0" indent="0">
              <a:buNone/>
              <a:defRPr b="0" i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Section description (optional)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4B69B59-B7DA-3540-9A80-FA53449580B1}"/>
              </a:ext>
            </a:extLst>
          </p:cNvPr>
          <p:cNvSpPr/>
          <p:nvPr userDrawn="1"/>
        </p:nvSpPr>
        <p:spPr>
          <a:xfrm>
            <a:off x="547534" y="2933845"/>
            <a:ext cx="1502492" cy="820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0286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/graph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DE8A46AD-6E70-A94F-AC4B-CFC2B837E05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820497" y="1359045"/>
            <a:ext cx="3662706" cy="845565"/>
          </a:xfrm>
        </p:spPr>
        <p:txBody>
          <a:bodyPr lIns="0">
            <a:normAutofit/>
          </a:bodyPr>
          <a:lstStyle>
            <a:lvl1pPr>
              <a:defRPr sz="3000" b="0" i="0">
                <a:solidFill>
                  <a:schemeClr val="tx1"/>
                </a:solidFill>
                <a:latin typeface="Arial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Title Goes Here</a:t>
            </a:r>
          </a:p>
        </p:txBody>
      </p:sp>
      <p:sp>
        <p:nvSpPr>
          <p:cNvPr id="12" name="Chart Placeholder 3">
            <a:extLst>
              <a:ext uri="{FF2B5EF4-FFF2-40B4-BE49-F238E27FC236}">
                <a16:creationId xmlns:a16="http://schemas.microsoft.com/office/drawing/2014/main" id="{4EAA500A-FB40-C843-934F-2706EED7DC6B}"/>
              </a:ext>
            </a:extLst>
          </p:cNvPr>
          <p:cNvSpPr>
            <a:spLocks noGrp="1"/>
          </p:cNvSpPr>
          <p:nvPr>
            <p:ph type="chart" sz="quarter" idx="17"/>
          </p:nvPr>
        </p:nvSpPr>
        <p:spPr>
          <a:xfrm>
            <a:off x="660797" y="1201739"/>
            <a:ext cx="3490913" cy="4656137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14" name="Text Placeholder 6">
            <a:extLst>
              <a:ext uri="{FF2B5EF4-FFF2-40B4-BE49-F238E27FC236}">
                <a16:creationId xmlns:a16="http://schemas.microsoft.com/office/drawing/2014/main" id="{4B9C624B-F577-9643-8A48-F461A3C7F3D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820497" y="4900084"/>
            <a:ext cx="3663130" cy="801688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buNone/>
              <a:defRPr sz="1350">
                <a:solidFill>
                  <a:schemeClr val="bg2"/>
                </a:solidFill>
              </a:defRPr>
            </a:lvl1pPr>
            <a:lvl2pPr>
              <a:defRPr sz="1200"/>
            </a:lvl2pPr>
            <a:lvl3pPr>
              <a:defRPr sz="1050"/>
            </a:lvl3pPr>
            <a:lvl4pPr marL="1028700" indent="0">
              <a:buNone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9241F885-E43C-4147-95BA-FAB861BDF31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20498" y="2493794"/>
            <a:ext cx="3663130" cy="2073257"/>
          </a:xfrm>
        </p:spPr>
        <p:txBody>
          <a:bodyPr lIns="0"/>
          <a:lstStyle>
            <a:lvl1pPr marL="0" indent="0">
              <a:lnSpc>
                <a:spcPct val="100000"/>
              </a:lnSpc>
              <a:buNone/>
              <a:defRPr sz="1350"/>
            </a:lvl1pPr>
            <a:lvl2pPr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050"/>
            </a:lvl3pPr>
            <a:lvl4pPr marL="1028700" indent="0">
              <a:buNone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92F47A3-475C-BF43-94AF-190340DB41E9}"/>
              </a:ext>
            </a:extLst>
          </p:cNvPr>
          <p:cNvSpPr/>
          <p:nvPr userDrawn="1"/>
        </p:nvSpPr>
        <p:spPr>
          <a:xfrm>
            <a:off x="0" y="1"/>
            <a:ext cx="9144000" cy="9664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E4AE4F5-CADF-C34C-91C6-7232E180AA92}"/>
              </a:ext>
            </a:extLst>
          </p:cNvPr>
          <p:cNvSpPr/>
          <p:nvPr userDrawn="1"/>
        </p:nvSpPr>
        <p:spPr>
          <a:xfrm>
            <a:off x="8841658" y="0"/>
            <a:ext cx="30234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805096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Photo + Desci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7DF66C0-0D17-D643-B118-1446E064BA58}"/>
              </a:ext>
            </a:extLst>
          </p:cNvPr>
          <p:cNvSpPr/>
          <p:nvPr userDrawn="1"/>
        </p:nvSpPr>
        <p:spPr>
          <a:xfrm>
            <a:off x="0" y="0"/>
            <a:ext cx="9144000" cy="62494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AB2F047-9373-4447-81FC-E22DECD499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14838" y="508472"/>
            <a:ext cx="314325" cy="50800"/>
          </a:xfrm>
          <a:prstGeom prst="rect">
            <a:avLst/>
          </a:prstGeom>
        </p:spPr>
      </p:pic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16EF0E-15D3-204F-BE41-C0CCF651EFE8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420463" y="1519215"/>
            <a:ext cx="2682362" cy="3256417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FB43287A-0A02-4F40-95BD-19423A2D03D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46588" y="608587"/>
            <a:ext cx="8502446" cy="543113"/>
          </a:xfrm>
        </p:spPr>
        <p:txBody>
          <a:bodyPr>
            <a:normAutofit/>
          </a:bodyPr>
          <a:lstStyle>
            <a:lvl1pPr algn="ctr">
              <a:defRPr sz="2700" b="0" i="0">
                <a:solidFill>
                  <a:schemeClr val="tx1"/>
                </a:solidFill>
                <a:latin typeface="Arial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Title Goes Here</a:t>
            </a:r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18CB2A62-0E28-A24D-A664-1635BB55EC80}"/>
              </a:ext>
            </a:extLst>
          </p:cNvPr>
          <p:cNvSpPr>
            <a:spLocks noGrp="1"/>
          </p:cNvSpPr>
          <p:nvPr>
            <p:ph type="pic" sz="quarter" idx="33"/>
          </p:nvPr>
        </p:nvSpPr>
        <p:spPr>
          <a:xfrm>
            <a:off x="3293567" y="1520235"/>
            <a:ext cx="2682362" cy="3256417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27" name="Picture Placeholder 2">
            <a:extLst>
              <a:ext uri="{FF2B5EF4-FFF2-40B4-BE49-F238E27FC236}">
                <a16:creationId xmlns:a16="http://schemas.microsoft.com/office/drawing/2014/main" id="{77EAC1FF-25B0-8E4E-9D07-059173951655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6166672" y="1519215"/>
            <a:ext cx="2682362" cy="3256417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29" name="Text Placeholder 9">
            <a:extLst>
              <a:ext uri="{FF2B5EF4-FFF2-40B4-BE49-F238E27FC236}">
                <a16:creationId xmlns:a16="http://schemas.microsoft.com/office/drawing/2014/main" id="{8E680BAC-E326-5648-88F9-5630E7B0D60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420461" y="4869544"/>
            <a:ext cx="2682362" cy="936241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sz="135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9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</a:t>
            </a:r>
          </a:p>
        </p:txBody>
      </p:sp>
      <p:sp>
        <p:nvSpPr>
          <p:cNvPr id="31" name="Text Placeholder 9">
            <a:extLst>
              <a:ext uri="{FF2B5EF4-FFF2-40B4-BE49-F238E27FC236}">
                <a16:creationId xmlns:a16="http://schemas.microsoft.com/office/drawing/2014/main" id="{30F7B2CC-0491-E64A-83FC-CEAA689CF0A2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3293566" y="4869544"/>
            <a:ext cx="2682362" cy="936241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sz="135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9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</a:t>
            </a:r>
          </a:p>
        </p:txBody>
      </p:sp>
      <p:sp>
        <p:nvSpPr>
          <p:cNvPr id="34" name="Text Placeholder 9">
            <a:extLst>
              <a:ext uri="{FF2B5EF4-FFF2-40B4-BE49-F238E27FC236}">
                <a16:creationId xmlns:a16="http://schemas.microsoft.com/office/drawing/2014/main" id="{30CBAE8D-E94A-C242-AA8D-E065CEADFA23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6166670" y="4869544"/>
            <a:ext cx="2682362" cy="936241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sz="135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9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</a:t>
            </a:r>
          </a:p>
        </p:txBody>
      </p:sp>
    </p:spTree>
    <p:extLst>
      <p:ext uri="{BB962C8B-B14F-4D97-AF65-F5344CB8AC3E}">
        <p14:creationId xmlns:p14="http://schemas.microsoft.com/office/powerpoint/2010/main" val="2552151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a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E7CCFD7-84D2-8D42-8369-F0A6DB29BE7A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9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EAB1DF0-BBCE-D54C-B104-45656FE0683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33000"/>
          </a:blip>
          <a:srcRect l="54156" t="951" r="16" b="339"/>
          <a:stretch/>
        </p:blipFill>
        <p:spPr>
          <a:xfrm>
            <a:off x="0" y="0"/>
            <a:ext cx="3133397" cy="685799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59133610-2DE7-E64B-B044-20B9F3770E90}"/>
              </a:ext>
            </a:extLst>
          </p:cNvPr>
          <p:cNvSpPr/>
          <p:nvPr userDrawn="1"/>
        </p:nvSpPr>
        <p:spPr>
          <a:xfrm>
            <a:off x="3682878" y="3357206"/>
            <a:ext cx="313091" cy="508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F7A3491-F1EB-4240-82B2-6B4EE821C94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10000"/>
          </a:blip>
          <a:stretch>
            <a:fillRect/>
          </a:stretch>
        </p:blipFill>
        <p:spPr>
          <a:xfrm>
            <a:off x="0" y="142119"/>
            <a:ext cx="9144000" cy="614551"/>
          </a:xfrm>
          <a:prstGeom prst="rect">
            <a:avLst/>
          </a:prstGeom>
        </p:spPr>
      </p:pic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C6B98D4A-DA89-F346-8092-58CD8E5BAB0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682602" y="2708477"/>
            <a:ext cx="4408885" cy="498273"/>
          </a:xfrm>
        </p:spPr>
        <p:txBody>
          <a:bodyPr lIns="0"/>
          <a:lstStyle>
            <a:lvl1pPr marL="0" indent="0">
              <a:buNone/>
              <a:defRPr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18" name="Text Placeholder 13">
            <a:extLst>
              <a:ext uri="{FF2B5EF4-FFF2-40B4-BE49-F238E27FC236}">
                <a16:creationId xmlns:a16="http://schemas.microsoft.com/office/drawing/2014/main" id="{84C4C517-C563-0944-9F59-4E323ABFFDB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682604" y="3565525"/>
            <a:ext cx="4408884" cy="1320800"/>
          </a:xfrm>
        </p:spPr>
        <p:txBody>
          <a:bodyPr lIns="0"/>
          <a:lstStyle>
            <a:lvl1pPr marL="0" indent="0">
              <a:lnSpc>
                <a:spcPct val="100000"/>
              </a:lnSpc>
              <a:buNone/>
              <a:defRPr sz="1350">
                <a:solidFill>
                  <a:schemeClr val="bg1"/>
                </a:solidFill>
              </a:defRPr>
            </a:lvl1pPr>
            <a:lvl2pPr>
              <a:lnSpc>
                <a:spcPct val="100000"/>
              </a:lnSpc>
              <a:defRPr sz="1200">
                <a:solidFill>
                  <a:schemeClr val="bg1"/>
                </a:solidFill>
              </a:defRPr>
            </a:lvl2pPr>
            <a:lvl3pPr>
              <a:lnSpc>
                <a:spcPct val="100000"/>
              </a:lnSpc>
              <a:defRPr sz="1050"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735845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Photo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7C21561-997F-144C-8588-62A011E4353C}"/>
              </a:ext>
            </a:extLst>
          </p:cNvPr>
          <p:cNvSpPr/>
          <p:nvPr userDrawn="1"/>
        </p:nvSpPr>
        <p:spPr>
          <a:xfrm>
            <a:off x="0" y="0"/>
            <a:ext cx="9144000" cy="6297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2D7040D-B547-5C43-9B16-CD325F63FF5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291761" y="560338"/>
            <a:ext cx="2094310" cy="2792413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22" name="Picture Placeholder 2">
            <a:extLst>
              <a:ext uri="{FF2B5EF4-FFF2-40B4-BE49-F238E27FC236}">
                <a16:creationId xmlns:a16="http://schemas.microsoft.com/office/drawing/2014/main" id="{21B88589-DCFB-1F42-8ED7-B7DC8A5A3A2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66699" y="560338"/>
            <a:ext cx="2094310" cy="2792413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8B08A137-699C-F848-B3C9-E5F842F0C821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291761" y="3505100"/>
            <a:ext cx="2094310" cy="2792413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16A36F9D-F411-EF49-AB8B-3F338F804F2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566699" y="3505100"/>
            <a:ext cx="2094310" cy="2792413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30" name="Title 1">
            <a:extLst>
              <a:ext uri="{FF2B5EF4-FFF2-40B4-BE49-F238E27FC236}">
                <a16:creationId xmlns:a16="http://schemas.microsoft.com/office/drawing/2014/main" id="{FBCF49A6-14F2-534D-959B-E3C0750F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82991" y="3544646"/>
            <a:ext cx="3405034" cy="523709"/>
          </a:xfrm>
        </p:spPr>
        <p:txBody>
          <a:bodyPr lIns="0">
            <a:normAutofit/>
          </a:bodyPr>
          <a:lstStyle>
            <a:lvl1pPr>
              <a:defRPr sz="2250" b="0" i="0">
                <a:solidFill>
                  <a:schemeClr val="tx1"/>
                </a:solidFill>
                <a:latin typeface="Arial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Title Goes Here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C6C2EAD2-3B30-594C-ADC2-A7F34F7518C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82991" y="3352750"/>
            <a:ext cx="314325" cy="50800"/>
          </a:xfrm>
          <a:prstGeom prst="rect">
            <a:avLst/>
          </a:prstGeom>
        </p:spPr>
      </p:pic>
      <p:sp>
        <p:nvSpPr>
          <p:cNvPr id="32" name="Text Placeholder 6">
            <a:extLst>
              <a:ext uri="{FF2B5EF4-FFF2-40B4-BE49-F238E27FC236}">
                <a16:creationId xmlns:a16="http://schemas.microsoft.com/office/drawing/2014/main" id="{E011836A-0A91-C54A-A998-4C993ED3FB4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82991" y="4209450"/>
            <a:ext cx="3405188" cy="1603375"/>
          </a:xfrm>
        </p:spPr>
        <p:txBody>
          <a:bodyPr lIns="0"/>
          <a:lstStyle>
            <a:lvl1pPr marL="0" indent="0">
              <a:lnSpc>
                <a:spcPct val="100000"/>
              </a:lnSpc>
              <a:buNone/>
              <a:defRPr sz="1350"/>
            </a:lvl1pPr>
            <a:lvl2pPr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050"/>
            </a:lvl3pPr>
            <a:lvl4pPr marL="1028700" indent="0">
              <a:buNone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5862F11-4217-A34E-A971-AEAE4AF6C16A}"/>
              </a:ext>
            </a:extLst>
          </p:cNvPr>
          <p:cNvSpPr/>
          <p:nvPr userDrawn="1"/>
        </p:nvSpPr>
        <p:spPr>
          <a:xfrm rot="16200000" flipV="1">
            <a:off x="1236012" y="3411780"/>
            <a:ext cx="5737175" cy="3428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5098843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Photo/Graph/Chart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DAFC099-229F-D444-B9AB-46C3FC9762CD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7" name="Content Placeholder 4">
            <a:extLst>
              <a:ext uri="{FF2B5EF4-FFF2-40B4-BE49-F238E27FC236}">
                <a16:creationId xmlns:a16="http://schemas.microsoft.com/office/drawing/2014/main" id="{4141EFDE-A271-8649-9C6C-0475D44E79B4}"/>
              </a:ext>
            </a:extLst>
          </p:cNvPr>
          <p:cNvSpPr>
            <a:spLocks noGrp="1"/>
          </p:cNvSpPr>
          <p:nvPr>
            <p:ph sz="quarter" idx="22" hasCustomPrompt="1"/>
          </p:nvPr>
        </p:nvSpPr>
        <p:spPr>
          <a:xfrm>
            <a:off x="4821828" y="3520179"/>
            <a:ext cx="2316263" cy="3028286"/>
          </a:xfrm>
          <a:pattFill prst="dotGrid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pPr lvl="0"/>
            <a:r>
              <a:rPr lang="en-US" dirty="0"/>
              <a:t>Picture or </a:t>
            </a:r>
          </a:p>
          <a:p>
            <a:pPr lvl="0"/>
            <a:r>
              <a:rPr lang="en-US" dirty="0"/>
              <a:t>Graph or</a:t>
            </a:r>
          </a:p>
          <a:p>
            <a:pPr lvl="0"/>
            <a:r>
              <a:rPr lang="en-US" dirty="0"/>
              <a:t>Chart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30CF1F5-9874-C74E-8576-2DE3D3016D65}"/>
              </a:ext>
            </a:extLst>
          </p:cNvPr>
          <p:cNvSpPr>
            <a:spLocks noGrp="1"/>
          </p:cNvSpPr>
          <p:nvPr>
            <p:ph sz="quarter" idx="21" hasCustomPrompt="1"/>
          </p:nvPr>
        </p:nvSpPr>
        <p:spPr>
          <a:xfrm>
            <a:off x="4821827" y="287318"/>
            <a:ext cx="4322173" cy="3050502"/>
          </a:xfrm>
          <a:pattFill prst="dotGrid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pPr lvl="0"/>
            <a:r>
              <a:rPr lang="en-US" dirty="0"/>
              <a:t>Picture or </a:t>
            </a:r>
          </a:p>
          <a:p>
            <a:pPr lvl="0"/>
            <a:r>
              <a:rPr lang="en-US" dirty="0"/>
              <a:t>Graph or</a:t>
            </a:r>
          </a:p>
          <a:p>
            <a:pPr lvl="0"/>
            <a:r>
              <a:rPr lang="en-US" dirty="0"/>
              <a:t>Chart</a:t>
            </a:r>
          </a:p>
        </p:txBody>
      </p:sp>
      <p:sp>
        <p:nvSpPr>
          <p:cNvPr id="30" name="Title 1">
            <a:extLst>
              <a:ext uri="{FF2B5EF4-FFF2-40B4-BE49-F238E27FC236}">
                <a16:creationId xmlns:a16="http://schemas.microsoft.com/office/drawing/2014/main" id="{FBCF49A6-14F2-534D-959B-E3C0750F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2145" y="2203509"/>
            <a:ext cx="3447906" cy="1124776"/>
          </a:xfrm>
        </p:spPr>
        <p:txBody>
          <a:bodyPr lIns="0">
            <a:normAutofit/>
          </a:bodyPr>
          <a:lstStyle>
            <a:lvl1pPr>
              <a:defRPr sz="3000" b="0" i="0">
                <a:solidFill>
                  <a:schemeClr val="tx1"/>
                </a:solidFill>
                <a:latin typeface="Arial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Title Goes Here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C6C2EAD2-3B30-594C-ADC2-A7F34F7518C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52145" y="2045020"/>
            <a:ext cx="314325" cy="50800"/>
          </a:xfrm>
          <a:prstGeom prst="rect">
            <a:avLst/>
          </a:prstGeom>
        </p:spPr>
      </p:pic>
      <p:sp>
        <p:nvSpPr>
          <p:cNvPr id="32" name="Text Placeholder 6">
            <a:extLst>
              <a:ext uri="{FF2B5EF4-FFF2-40B4-BE49-F238E27FC236}">
                <a16:creationId xmlns:a16="http://schemas.microsoft.com/office/drawing/2014/main" id="{E011836A-0A91-C54A-A998-4C993ED3FB4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52145" y="3502112"/>
            <a:ext cx="3447905" cy="1603375"/>
          </a:xfrm>
        </p:spPr>
        <p:txBody>
          <a:bodyPr lIns="0"/>
          <a:lstStyle>
            <a:lvl1pPr marL="0" indent="0">
              <a:lnSpc>
                <a:spcPct val="100000"/>
              </a:lnSpc>
              <a:buNone/>
              <a:defRPr sz="1350"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 sz="1200"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 sz="1050">
                <a:solidFill>
                  <a:schemeClr val="tx1"/>
                </a:solidFill>
              </a:defRPr>
            </a:lvl3pPr>
            <a:lvl4pPr marL="1028700" indent="0">
              <a:buNone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2" name="Picture Placeholder 2">
            <a:extLst>
              <a:ext uri="{FF2B5EF4-FFF2-40B4-BE49-F238E27FC236}">
                <a16:creationId xmlns:a16="http://schemas.microsoft.com/office/drawing/2014/main" id="{83AC9579-94BC-F347-82B5-81A136010D6A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7318720" y="3520181"/>
            <a:ext cx="1825280" cy="3028285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C634DC3-EDC7-504B-9D4C-D71D365CBA28}"/>
              </a:ext>
            </a:extLst>
          </p:cNvPr>
          <p:cNvSpPr/>
          <p:nvPr userDrawn="1"/>
        </p:nvSpPr>
        <p:spPr>
          <a:xfrm rot="16200000" flipV="1">
            <a:off x="1815094" y="3411856"/>
            <a:ext cx="5548100" cy="3428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20344112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/ graph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AFDFF23-91EB-AF4F-9D3E-DAAAB447F7CB}"/>
              </a:ext>
            </a:extLst>
          </p:cNvPr>
          <p:cNvSpPr/>
          <p:nvPr userDrawn="1"/>
        </p:nvSpPr>
        <p:spPr>
          <a:xfrm>
            <a:off x="-1" y="0"/>
            <a:ext cx="9144000" cy="62756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C49E5B0-AD06-3447-B5AD-1EEBDAD245B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7054" y="1359045"/>
            <a:ext cx="3662975" cy="845565"/>
          </a:xfrm>
        </p:spPr>
        <p:txBody>
          <a:bodyPr lIns="0">
            <a:normAutofit/>
          </a:bodyPr>
          <a:lstStyle>
            <a:lvl1pPr>
              <a:defRPr sz="3000" b="0" i="0">
                <a:solidFill>
                  <a:schemeClr val="tx1"/>
                </a:solidFill>
                <a:latin typeface="Arial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Title Goes Here</a:t>
            </a:r>
          </a:p>
        </p:txBody>
      </p:sp>
      <p:sp>
        <p:nvSpPr>
          <p:cNvPr id="5" name="Chart Placeholder 4">
            <a:extLst>
              <a:ext uri="{FF2B5EF4-FFF2-40B4-BE49-F238E27FC236}">
                <a16:creationId xmlns:a16="http://schemas.microsoft.com/office/drawing/2014/main" id="{B1EA5D29-B45E-A943-B450-3ADCEC0088FF}"/>
              </a:ext>
            </a:extLst>
          </p:cNvPr>
          <p:cNvSpPr>
            <a:spLocks noGrp="1"/>
          </p:cNvSpPr>
          <p:nvPr>
            <p:ph type="chart" sz="quarter" idx="17"/>
          </p:nvPr>
        </p:nvSpPr>
        <p:spPr>
          <a:xfrm>
            <a:off x="5243513" y="1179513"/>
            <a:ext cx="3502819" cy="4679950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23" name="Text Placeholder 6">
            <a:extLst>
              <a:ext uri="{FF2B5EF4-FFF2-40B4-BE49-F238E27FC236}">
                <a16:creationId xmlns:a16="http://schemas.microsoft.com/office/drawing/2014/main" id="{DA224A55-6892-1F4D-BB3D-57292D9966D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16899" y="4900084"/>
            <a:ext cx="3663130" cy="801688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buNone/>
              <a:defRPr sz="1350">
                <a:solidFill>
                  <a:schemeClr val="bg2"/>
                </a:solidFill>
              </a:defRPr>
            </a:lvl1pPr>
            <a:lvl2pPr>
              <a:defRPr sz="1200"/>
            </a:lvl2pPr>
            <a:lvl3pPr>
              <a:defRPr sz="1050"/>
            </a:lvl3pPr>
            <a:lvl4pPr marL="1028700" indent="0">
              <a:buNone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8A218E6-82A2-3E4D-AF4B-0D4B356901FB}"/>
              </a:ext>
            </a:extLst>
          </p:cNvPr>
          <p:cNvSpPr/>
          <p:nvPr userDrawn="1"/>
        </p:nvSpPr>
        <p:spPr>
          <a:xfrm>
            <a:off x="1" y="0"/>
            <a:ext cx="30234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0" name="Text Placeholder 6">
            <a:extLst>
              <a:ext uri="{FF2B5EF4-FFF2-40B4-BE49-F238E27FC236}">
                <a16:creationId xmlns:a16="http://schemas.microsoft.com/office/drawing/2014/main" id="{6F5DE094-0AA6-E848-BB4F-8189A56C765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16900" y="2493794"/>
            <a:ext cx="3663130" cy="2073257"/>
          </a:xfrm>
        </p:spPr>
        <p:txBody>
          <a:bodyPr lIns="0"/>
          <a:lstStyle>
            <a:lvl1pPr marL="0" indent="0">
              <a:lnSpc>
                <a:spcPct val="100000"/>
              </a:lnSpc>
              <a:buNone/>
              <a:defRPr sz="1350"/>
            </a:lvl1pPr>
            <a:lvl2pPr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050"/>
            </a:lvl3pPr>
            <a:lvl4pPr marL="1028700" indent="0">
              <a:buNone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9240596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halfpage photo left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7F40BD94-F741-9B4D-9B3E-5B8CF98FD7B2}"/>
              </a:ext>
            </a:extLst>
          </p:cNvPr>
          <p:cNvSpPr/>
          <p:nvPr userDrawn="1"/>
        </p:nvSpPr>
        <p:spPr>
          <a:xfrm>
            <a:off x="0" y="9625"/>
            <a:ext cx="9144000" cy="63622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 Placeholder 16">
            <a:extLst>
              <a:ext uri="{FF2B5EF4-FFF2-40B4-BE49-F238E27FC236}">
                <a16:creationId xmlns:a16="http://schemas.microsoft.com/office/drawing/2014/main" id="{D399DC4D-AF52-A64D-8A74-E32657114EA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39388" y="5060898"/>
            <a:ext cx="2507456" cy="1155700"/>
          </a:xfrm>
        </p:spPr>
        <p:txBody>
          <a:bodyPr lIns="0"/>
          <a:lstStyle>
            <a:lvl1pPr marL="0" indent="0">
              <a:lnSpc>
                <a:spcPct val="100000"/>
              </a:lnSpc>
              <a:buNone/>
              <a:defRPr sz="1200"/>
            </a:lvl1pPr>
            <a:lvl2pPr>
              <a:lnSpc>
                <a:spcPct val="100000"/>
              </a:lnSpc>
              <a:defRPr sz="1050"/>
            </a:lvl2pPr>
            <a:lvl4pPr marL="1028700" indent="0">
              <a:buNone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C5FBD08C-5AFE-4A48-B2D4-3C82A95A96C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41657" y="872909"/>
            <a:ext cx="3405034" cy="845565"/>
          </a:xfrm>
        </p:spPr>
        <p:txBody>
          <a:bodyPr lIns="0">
            <a:normAutofit/>
          </a:bodyPr>
          <a:lstStyle>
            <a:lvl1pPr>
              <a:defRPr sz="3000" b="0" i="0">
                <a:solidFill>
                  <a:schemeClr val="tx1"/>
                </a:solidFill>
                <a:latin typeface="Arial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Title Goes Here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03A68905-2159-2546-BDFA-DE84F4368ACE}"/>
              </a:ext>
            </a:extLst>
          </p:cNvPr>
          <p:cNvSpPr txBox="1">
            <a:spLocks/>
          </p:cNvSpPr>
          <p:nvPr userDrawn="1"/>
        </p:nvSpPr>
        <p:spPr>
          <a:xfrm>
            <a:off x="5394224" y="4155046"/>
            <a:ext cx="258096" cy="440124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Arial Black" panose="020B0604020202020204" pitchFamily="34" charset="0"/>
                <a:ea typeface="+mj-ea"/>
                <a:cs typeface="Arial Black" panose="020B0604020202020204" pitchFamily="34" charset="0"/>
              </a:defRPr>
            </a:lvl1pPr>
          </a:lstStyle>
          <a:p>
            <a:r>
              <a:rPr lang="en-US" sz="150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A7B0D6A0-0FD5-7B4D-8D2E-D8B47C618A98}"/>
              </a:ext>
            </a:extLst>
          </p:cNvPr>
          <p:cNvSpPr txBox="1">
            <a:spLocks/>
          </p:cNvSpPr>
          <p:nvPr userDrawn="1"/>
        </p:nvSpPr>
        <p:spPr>
          <a:xfrm>
            <a:off x="5405109" y="5419437"/>
            <a:ext cx="258096" cy="379707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Arial Black" panose="020B0604020202020204" pitchFamily="34" charset="0"/>
                <a:ea typeface="+mj-ea"/>
                <a:cs typeface="Arial Black" panose="020B0604020202020204" pitchFamily="34" charset="0"/>
              </a:defRPr>
            </a:lvl1pPr>
          </a:lstStyle>
          <a:p>
            <a:endParaRPr lang="en-US" sz="1500" dirty="0">
              <a:solidFill>
                <a:schemeClr val="bg1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4E19DE9F-D8FF-1546-BC51-5F11B277039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141657" y="681013"/>
            <a:ext cx="314325" cy="50800"/>
          </a:xfrm>
          <a:prstGeom prst="rect">
            <a:avLst/>
          </a:prstGeom>
        </p:spPr>
      </p:pic>
      <p:sp>
        <p:nvSpPr>
          <p:cNvPr id="21" name="Text Placeholder 6">
            <a:extLst>
              <a:ext uri="{FF2B5EF4-FFF2-40B4-BE49-F238E27FC236}">
                <a16:creationId xmlns:a16="http://schemas.microsoft.com/office/drawing/2014/main" id="{170B1DA8-4B2E-1E4D-8BC5-778B254DBF7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141656" y="1892301"/>
            <a:ext cx="3405188" cy="1603375"/>
          </a:xfrm>
        </p:spPr>
        <p:txBody>
          <a:bodyPr lIns="0"/>
          <a:lstStyle>
            <a:lvl1pPr marL="0" indent="0">
              <a:lnSpc>
                <a:spcPct val="100000"/>
              </a:lnSpc>
              <a:buNone/>
              <a:defRPr sz="1350"/>
            </a:lvl1pPr>
            <a:lvl2pPr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050"/>
            </a:lvl3pPr>
            <a:lvl4pPr marL="1028700" indent="0">
              <a:buNone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2" name="Text Placeholder 16">
            <a:extLst>
              <a:ext uri="{FF2B5EF4-FFF2-40B4-BE49-F238E27FC236}">
                <a16:creationId xmlns:a16="http://schemas.microsoft.com/office/drawing/2014/main" id="{F63C2711-92A0-144B-B4A6-EC93110A579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39388" y="3770313"/>
            <a:ext cx="2507456" cy="1155700"/>
          </a:xfrm>
        </p:spPr>
        <p:txBody>
          <a:bodyPr lIns="0"/>
          <a:lstStyle>
            <a:lvl1pPr marL="0" indent="0">
              <a:lnSpc>
                <a:spcPct val="100000"/>
              </a:lnSpc>
              <a:buNone/>
              <a:defRPr sz="1200"/>
            </a:lvl1pPr>
            <a:lvl2pPr>
              <a:lnSpc>
                <a:spcPct val="100000"/>
              </a:lnSpc>
              <a:defRPr sz="1050"/>
            </a:lvl2pPr>
            <a:lvl4pPr marL="1028700" indent="0">
              <a:buNone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23" name="Picture Placeholder 3">
            <a:extLst>
              <a:ext uri="{FF2B5EF4-FFF2-40B4-BE49-F238E27FC236}">
                <a16:creationId xmlns:a16="http://schemas.microsoft.com/office/drawing/2014/main" id="{6FC33E11-0C61-B347-ADCA-56B19664929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4518422" cy="6858000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D4D541B-9494-F84B-BDFE-3CAD1A056DD4}"/>
              </a:ext>
            </a:extLst>
          </p:cNvPr>
          <p:cNvSpPr/>
          <p:nvPr userDrawn="1"/>
        </p:nvSpPr>
        <p:spPr>
          <a:xfrm>
            <a:off x="5141656" y="3965905"/>
            <a:ext cx="628651" cy="62926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b="0" cap="none" spc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0F1728EA-03A1-5248-BCF4-810805EF430B}"/>
              </a:ext>
            </a:extLst>
          </p:cNvPr>
          <p:cNvSpPr/>
          <p:nvPr userDrawn="1"/>
        </p:nvSpPr>
        <p:spPr>
          <a:xfrm>
            <a:off x="5141656" y="5204770"/>
            <a:ext cx="628651" cy="62926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4" name="Title 1">
            <a:extLst>
              <a:ext uri="{FF2B5EF4-FFF2-40B4-BE49-F238E27FC236}">
                <a16:creationId xmlns:a16="http://schemas.microsoft.com/office/drawing/2014/main" id="{6C891CCF-D391-2843-B85C-8001CDCE5205}"/>
              </a:ext>
            </a:extLst>
          </p:cNvPr>
          <p:cNvSpPr txBox="1">
            <a:spLocks/>
          </p:cNvSpPr>
          <p:nvPr userDrawn="1"/>
        </p:nvSpPr>
        <p:spPr>
          <a:xfrm>
            <a:off x="5323751" y="4080139"/>
            <a:ext cx="258096" cy="440124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Arial Black" panose="020B0604020202020204" pitchFamily="34" charset="0"/>
                <a:ea typeface="+mj-ea"/>
                <a:cs typeface="Arial Black" panose="020B0604020202020204" pitchFamily="34" charset="0"/>
              </a:defRPr>
            </a:lvl1pPr>
          </a:lstStyle>
          <a:p>
            <a:r>
              <a:rPr lang="en-US" sz="150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id="{3A0FC32C-6391-484B-8BC6-5D2F7A35054B}"/>
              </a:ext>
            </a:extLst>
          </p:cNvPr>
          <p:cNvSpPr txBox="1">
            <a:spLocks/>
          </p:cNvSpPr>
          <p:nvPr userDrawn="1"/>
        </p:nvSpPr>
        <p:spPr>
          <a:xfrm>
            <a:off x="5327422" y="5361994"/>
            <a:ext cx="258096" cy="379707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Arial Black" panose="020B0604020202020204" pitchFamily="34" charset="0"/>
                <a:ea typeface="+mj-ea"/>
                <a:cs typeface="Arial Black" panose="020B0604020202020204" pitchFamily="34" charset="0"/>
              </a:defRPr>
            </a:lvl1pPr>
          </a:lstStyle>
          <a:p>
            <a:r>
              <a:rPr lang="en-US" sz="1500" dirty="0">
                <a:solidFill>
                  <a:schemeClr val="bg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7231707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31CFA6-70AE-4347-A081-2058E559EF73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4205478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31CFA6-70AE-4347-A081-2058E559EF73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12275068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es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9C18750-6378-F743-BFA6-5EF8DD9EE80C}"/>
              </a:ext>
            </a:extLst>
          </p:cNvPr>
          <p:cNvSpPr/>
          <p:nvPr userDrawn="1"/>
        </p:nvSpPr>
        <p:spPr>
          <a:xfrm>
            <a:off x="0" y="1"/>
            <a:ext cx="9144000" cy="6865950"/>
          </a:xfrm>
          <a:prstGeom prst="rect">
            <a:avLst/>
          </a:prstGeom>
          <a:solidFill>
            <a:srgbClr val="0069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8DCBC1-FFCD-8F4C-BC8E-3205262801D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56000"/>
          </a:blip>
          <a:srcRect t="7517" b="3126"/>
          <a:stretch/>
        </p:blipFill>
        <p:spPr>
          <a:xfrm>
            <a:off x="0" y="0"/>
            <a:ext cx="9144000" cy="5460685"/>
          </a:xfrm>
          <a:prstGeom prst="rect">
            <a:avLst/>
          </a:prstGeom>
        </p:spPr>
      </p:pic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6079B762-AAC9-674D-81A8-F593AB72C17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4028" y="2596156"/>
            <a:ext cx="6915945" cy="970004"/>
          </a:xfrm>
        </p:spPr>
        <p:txBody>
          <a:bodyPr lIns="0">
            <a:noAutofit/>
          </a:bodyPr>
          <a:lstStyle>
            <a:lvl1pPr marL="0" indent="0" algn="ctr">
              <a:buNone/>
              <a:defRPr sz="6000" b="1">
                <a:solidFill>
                  <a:schemeClr val="bg1"/>
                </a:solidFill>
              </a:defRPr>
            </a:lvl1pPr>
            <a:lvl5pPr marL="1371600" indent="0">
              <a:buNone/>
              <a:defRPr/>
            </a:lvl5pPr>
          </a:lstStyle>
          <a:p>
            <a:pPr lvl="0"/>
            <a:r>
              <a:rPr lang="en-US" dirty="0"/>
              <a:t>Questions?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0846A31-0121-0546-AF51-FB424D6C8803}"/>
              </a:ext>
            </a:extLst>
          </p:cNvPr>
          <p:cNvSpPr/>
          <p:nvPr userDrawn="1"/>
        </p:nvSpPr>
        <p:spPr>
          <a:xfrm>
            <a:off x="1" y="5460685"/>
            <a:ext cx="9144000" cy="1109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solidFill>
                <a:schemeClr val="bg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5FC4E98-C588-7941-A705-D86DEBC8EE3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026118" y="6048755"/>
            <a:ext cx="5091764" cy="340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131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46F200-09F5-6E4E-A114-5E761C5AB4BA}"/>
              </a:ext>
            </a:extLst>
          </p:cNvPr>
          <p:cNvSpPr/>
          <p:nvPr userDrawn="1"/>
        </p:nvSpPr>
        <p:spPr>
          <a:xfrm>
            <a:off x="0" y="0"/>
            <a:ext cx="9144000" cy="88931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solidFill>
                <a:schemeClr val="bg1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972152"/>
            <a:ext cx="7886700" cy="7185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0F2197A-12BB-D249-B9A2-5D7E692F2E8F}"/>
              </a:ext>
            </a:extLst>
          </p:cNvPr>
          <p:cNvSpPr/>
          <p:nvPr userDrawn="1"/>
        </p:nvSpPr>
        <p:spPr>
          <a:xfrm>
            <a:off x="0" y="841901"/>
            <a:ext cx="695813" cy="4571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3E10AF-2902-CD41-AC06-D764F379CF7B}"/>
              </a:ext>
            </a:extLst>
          </p:cNvPr>
          <p:cNvSpPr txBox="1"/>
          <p:nvPr userDrawn="1"/>
        </p:nvSpPr>
        <p:spPr>
          <a:xfrm>
            <a:off x="6027939" y="6384596"/>
            <a:ext cx="174613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5A765FB1-342F-9249-A10A-F6ED91847513}" type="datetime3">
              <a:rPr lang="en-US" sz="900" b="0" i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</a:rPr>
              <a:t>9 September 2020</a:t>
            </a:fld>
            <a:endParaRPr lang="en-US" sz="900" b="0" i="0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89B7F8-6714-4845-A7AC-C32B9FD6AC1A}"/>
              </a:ext>
            </a:extLst>
          </p:cNvPr>
          <p:cNvSpPr txBox="1"/>
          <p:nvPr userDrawn="1"/>
        </p:nvSpPr>
        <p:spPr>
          <a:xfrm>
            <a:off x="7774069" y="6384596"/>
            <a:ext cx="85599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4396574F-49B9-594E-A6BE-5E5CC86D6C58}" type="slidenum">
              <a:rPr lang="en-US" sz="900" b="0" i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</a:rPr>
              <a:t>‹#›</a:t>
            </a:fld>
            <a:endParaRPr lang="en-US" sz="900" b="0" i="0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0163AAE-8C38-3C45-925B-AD63126B18D3}"/>
              </a:ext>
            </a:extLst>
          </p:cNvPr>
          <p:cNvPicPr>
            <a:picLocks noChangeAspect="1"/>
          </p:cNvPicPr>
          <p:nvPr userDrawn="1"/>
        </p:nvPicPr>
        <p:blipFill>
          <a:blip r:embed="rId19"/>
          <a:stretch>
            <a:fillRect/>
          </a:stretch>
        </p:blipFill>
        <p:spPr>
          <a:xfrm>
            <a:off x="628650" y="6415494"/>
            <a:ext cx="2993457" cy="199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112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58" r:id="rId3"/>
    <p:sldLayoutId id="2147483660" r:id="rId4"/>
    <p:sldLayoutId id="2147483652" r:id="rId5"/>
    <p:sldLayoutId id="2147483663" r:id="rId6"/>
    <p:sldLayoutId id="2147483650" r:id="rId7"/>
    <p:sldLayoutId id="2147483655" r:id="rId8"/>
    <p:sldLayoutId id="2147483654" r:id="rId9"/>
    <p:sldLayoutId id="2147483662" r:id="rId10"/>
    <p:sldLayoutId id="2147483651" r:id="rId11"/>
    <p:sldLayoutId id="2147483664" r:id="rId12"/>
    <p:sldLayoutId id="2147483659" r:id="rId13"/>
    <p:sldLayoutId id="2147483657" r:id="rId14"/>
    <p:sldLayoutId id="2147483666" r:id="rId15"/>
    <p:sldLayoutId id="2147483667" r:id="rId16"/>
    <p:sldLayoutId id="214748366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DE3E657F-8F88-D84B-8306-6CF4D045E61F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/>
          <a:srcRect/>
          <a:stretch/>
        </p:blipFill>
        <p:spPr>
          <a:xfrm>
            <a:off x="0" y="-47881"/>
            <a:ext cx="9144000" cy="5143500"/>
          </a:xfr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139285-C6D8-A946-8089-F632294A593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114774-59CE-C544-B1BA-EB31BCF03AE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4BD36AC-BD3E-FD49-AE82-6AB185A3423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t="4818" r="32404" b="14903"/>
          <a:stretch/>
        </p:blipFill>
        <p:spPr>
          <a:xfrm>
            <a:off x="4715839" y="-68263"/>
            <a:ext cx="4428162" cy="525896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F197E9B-E68F-5B40-9D92-5A0DF59EA80A}"/>
              </a:ext>
            </a:extLst>
          </p:cNvPr>
          <p:cNvSpPr txBox="1"/>
          <p:nvPr/>
        </p:nvSpPr>
        <p:spPr>
          <a:xfrm>
            <a:off x="9619091" y="5574361"/>
            <a:ext cx="184731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21207312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946F3D-1FEF-4F40-8102-72DBB2CB57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9D289A-7D63-8841-AA6E-40BA4CEE87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3278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WHOI COLORS">
      <a:dk1>
        <a:srgbClr val="041E41"/>
      </a:dk1>
      <a:lt1>
        <a:srgbClr val="FFFFFF"/>
      </a:lt1>
      <a:dk2>
        <a:srgbClr val="0069B1"/>
      </a:dk2>
      <a:lt2>
        <a:srgbClr val="00A9E0"/>
      </a:lt2>
      <a:accent1>
        <a:srgbClr val="00B7BD"/>
      </a:accent1>
      <a:accent2>
        <a:srgbClr val="B7BF10"/>
      </a:accent2>
      <a:accent3>
        <a:srgbClr val="EE5340"/>
      </a:accent3>
      <a:accent4>
        <a:srgbClr val="FFD100"/>
      </a:accent4>
      <a:accent5>
        <a:srgbClr val="031D41"/>
      </a:accent5>
      <a:accent6>
        <a:srgbClr val="BBBCBC"/>
      </a:accent6>
      <a:hlink>
        <a:srgbClr val="CDD74C"/>
      </a:hlink>
      <a:folHlink>
        <a:srgbClr val="B7BF1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tandard-Modern-Simple9-9" id="{B77D7826-2005-F847-ABA0-EE8B4E0EADC0}" vid="{46BF6A87-DEFF-2B4F-8F5E-4AEBE028988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2530</TotalTime>
  <Words>0</Words>
  <Application>Microsoft Macintosh PowerPoint</Application>
  <PresentationFormat>On-screen Show (4:3)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Arial Black</vt:lpstr>
      <vt:lpstr>Calibri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Goes Here</dc:title>
  <dc:creator>Microsoft Office User</dc:creator>
  <cp:lastModifiedBy>Microsoft Office User</cp:lastModifiedBy>
  <cp:revision>100</cp:revision>
  <dcterms:created xsi:type="dcterms:W3CDTF">2020-07-16T18:18:27Z</dcterms:created>
  <dcterms:modified xsi:type="dcterms:W3CDTF">2020-09-09T15:25:51Z</dcterms:modified>
</cp:coreProperties>
</file>