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61" r:id="rId2"/>
  </p:sldIdLst>
  <p:sldSz cx="51206400" cy="32918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60"/>
    <p:restoredTop sz="94692"/>
  </p:normalViewPr>
  <p:slideViewPr>
    <p:cSldViewPr snapToGrid="0" snapToObjects="1">
      <p:cViewPr varScale="1">
        <p:scale>
          <a:sx n="35" d="100"/>
          <a:sy n="35" d="100"/>
        </p:scale>
        <p:origin x="1424" y="216"/>
      </p:cViewPr>
      <p:guideLst>
        <p:guide orient="horz" pos="10368"/>
        <p:guide pos="16128"/>
      </p:guideLst>
    </p:cSldViewPr>
  </p:slideViewPr>
  <p:notesTextViewPr>
    <p:cViewPr>
      <p:scale>
        <a:sx n="20" d="100"/>
        <a:sy n="20" d="100"/>
      </p:scale>
      <p:origin x="0" y="0"/>
    </p:cViewPr>
  </p:notesTextViewPr>
  <p:notesViewPr>
    <p:cSldViewPr snapToGrid="0" snapToObjects="1">
      <p:cViewPr varScale="1">
        <p:scale>
          <a:sx n="180" d="100"/>
          <a:sy n="180" d="100"/>
        </p:scale>
        <p:origin x="3640"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5F3B048-0AED-1349-A225-9CC7E60D84B7}"/>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75931BD-4AF9-1E44-8127-975713E3CE79}"/>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178148C8-5A68-D543-82D8-B4851ACDBEAA}" type="datetimeFigureOut">
              <a:rPr lang="en-US" smtClean="0"/>
              <a:t>8/3/20</a:t>
            </a:fld>
            <a:endParaRPr lang="en-US"/>
          </a:p>
        </p:txBody>
      </p:sp>
      <p:sp>
        <p:nvSpPr>
          <p:cNvPr id="4" name="Footer Placeholder 3">
            <a:extLst>
              <a:ext uri="{FF2B5EF4-FFF2-40B4-BE49-F238E27FC236}">
                <a16:creationId xmlns:a16="http://schemas.microsoft.com/office/drawing/2014/main" id="{48DB4312-9CEA-F349-82F4-9BFC0B8422BE}"/>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C618053-BC7B-234C-887E-9A9B276EC4BA}"/>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FDEEFD46-CC56-D44A-809F-F2765FED6F7A}" type="slidenum">
              <a:rPr lang="en-US" smtClean="0"/>
              <a:t>‹#›</a:t>
            </a:fld>
            <a:endParaRPr lang="en-US"/>
          </a:p>
        </p:txBody>
      </p:sp>
    </p:spTree>
    <p:extLst>
      <p:ext uri="{BB962C8B-B14F-4D97-AF65-F5344CB8AC3E}">
        <p14:creationId xmlns:p14="http://schemas.microsoft.com/office/powerpoint/2010/main" val="935288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2771775" y="857250"/>
            <a:ext cx="3600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F4B34C9-814E-B940-816B-4E4C013816E0}"/>
              </a:ext>
            </a:extLst>
          </p:cNvPr>
          <p:cNvSpPr>
            <a:spLocks noGrp="1"/>
          </p:cNvSpPr>
          <p:nvPr>
            <p:ph type="pic" sz="quarter" idx="15"/>
          </p:nvPr>
        </p:nvSpPr>
        <p:spPr>
          <a:xfrm>
            <a:off x="28210734" y="20237450"/>
            <a:ext cx="10356850" cy="8196263"/>
          </a:xfrm>
          <a:pattFill prst="pct75">
            <a:fgClr>
              <a:schemeClr val="accent1"/>
            </a:fgClr>
            <a:bgClr>
              <a:schemeClr val="bg1"/>
            </a:bgClr>
          </a:pattFill>
        </p:spPr>
        <p:txBody>
          <a:bodyPr/>
          <a:lstStyle/>
          <a:p>
            <a:endParaRPr lang="en-US"/>
          </a:p>
        </p:txBody>
      </p:sp>
      <p:sp>
        <p:nvSpPr>
          <p:cNvPr id="10" name="Picture Placeholder 9">
            <a:extLst>
              <a:ext uri="{FF2B5EF4-FFF2-40B4-BE49-F238E27FC236}">
                <a16:creationId xmlns:a16="http://schemas.microsoft.com/office/drawing/2014/main" id="{06C36956-FF18-8843-834A-8E562C0DA452}"/>
              </a:ext>
            </a:extLst>
          </p:cNvPr>
          <p:cNvSpPr>
            <a:spLocks noGrp="1"/>
          </p:cNvSpPr>
          <p:nvPr>
            <p:ph type="pic" sz="quarter" idx="13"/>
          </p:nvPr>
        </p:nvSpPr>
        <p:spPr>
          <a:xfrm>
            <a:off x="1764571" y="15316200"/>
            <a:ext cx="11031538" cy="13254038"/>
          </a:xfrm>
          <a:pattFill prst="pct75">
            <a:fgClr>
              <a:schemeClr val="accent1"/>
            </a:fgClr>
            <a:bgClr>
              <a:schemeClr val="bg1"/>
            </a:bgClr>
          </a:pattFill>
        </p:spPr>
        <p:txBody>
          <a:bodyPr/>
          <a:lstStyle/>
          <a:p>
            <a:endParaRPr lang="en-US"/>
          </a:p>
        </p:txBody>
      </p:sp>
      <p:sp>
        <p:nvSpPr>
          <p:cNvPr id="11" name="Picture Placeholder 9">
            <a:extLst>
              <a:ext uri="{FF2B5EF4-FFF2-40B4-BE49-F238E27FC236}">
                <a16:creationId xmlns:a16="http://schemas.microsoft.com/office/drawing/2014/main" id="{E4CCE17D-4401-7047-9FAC-831FB4D9DBA8}"/>
              </a:ext>
            </a:extLst>
          </p:cNvPr>
          <p:cNvSpPr>
            <a:spLocks noGrp="1"/>
          </p:cNvSpPr>
          <p:nvPr>
            <p:ph type="pic" sz="quarter" idx="14"/>
          </p:nvPr>
        </p:nvSpPr>
        <p:spPr>
          <a:xfrm>
            <a:off x="15051813" y="15316200"/>
            <a:ext cx="11031538" cy="13254038"/>
          </a:xfrm>
          <a:pattFill prst="pct75">
            <a:fgClr>
              <a:schemeClr val="accent1"/>
            </a:fgClr>
            <a:bgClr>
              <a:schemeClr val="bg1"/>
            </a:bgClr>
          </a:pattFill>
        </p:spPr>
        <p:txBody>
          <a:bodyPr/>
          <a:lstStyle/>
          <a:p>
            <a:endParaRPr lang="en-US"/>
          </a:p>
        </p:txBody>
      </p:sp>
      <p:sp>
        <p:nvSpPr>
          <p:cNvPr id="2" name="Date Placeholder 1"/>
          <p:cNvSpPr>
            <a:spLocks noGrp="1"/>
          </p:cNvSpPr>
          <p:nvPr>
            <p:ph type="dt" sz="half" idx="10"/>
          </p:nvPr>
        </p:nvSpPr>
        <p:spPr/>
        <p:txBody>
          <a:bodyPr/>
          <a:lstStyle/>
          <a:p>
            <a:fld id="{360456FA-F14E-E942-9F6F-84EFD28CFFA1}" type="datetimeFigureOut">
              <a:rPr lang="en-US" smtClean="0"/>
              <a:t>8/3/20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03A36-DDB1-F245-8959-EC2C41E68A28}" type="slidenum">
              <a:rPr lang="en-US" smtClean="0"/>
              <a:t>‹#›</a:t>
            </a:fld>
            <a:endParaRPr lang="en-US"/>
          </a:p>
        </p:txBody>
      </p:sp>
      <p:sp>
        <p:nvSpPr>
          <p:cNvPr id="15" name="Picture Placeholder 14">
            <a:extLst>
              <a:ext uri="{FF2B5EF4-FFF2-40B4-BE49-F238E27FC236}">
                <a16:creationId xmlns:a16="http://schemas.microsoft.com/office/drawing/2014/main" id="{F1C88CC9-2A72-6A44-A0AC-5E6FB3F84F15}"/>
              </a:ext>
            </a:extLst>
          </p:cNvPr>
          <p:cNvSpPr>
            <a:spLocks noGrp="1"/>
          </p:cNvSpPr>
          <p:nvPr>
            <p:ph type="pic" sz="quarter" idx="16"/>
          </p:nvPr>
        </p:nvSpPr>
        <p:spPr>
          <a:xfrm>
            <a:off x="38111971" y="11416564"/>
            <a:ext cx="5525432" cy="5394325"/>
          </a:xfrm>
          <a:pattFill prst="pct75">
            <a:fgClr>
              <a:schemeClr val="accent1"/>
            </a:fgClr>
            <a:bgClr>
              <a:schemeClr val="bg1"/>
            </a:bgClr>
          </a:pattFill>
        </p:spPr>
        <p:txBody>
          <a:bodyPr>
            <a:normAutofit/>
          </a:bodyPr>
          <a:lstStyle>
            <a:lvl1pPr>
              <a:defRPr sz="6000"/>
            </a:lvl1pPr>
          </a:lstStyle>
          <a:p>
            <a:r>
              <a:rPr lang="en-US" dirty="0"/>
              <a:t>Click icon to add picture</a:t>
            </a:r>
          </a:p>
        </p:txBody>
      </p:sp>
      <p:sp>
        <p:nvSpPr>
          <p:cNvPr id="16" name="Picture Placeholder 14">
            <a:extLst>
              <a:ext uri="{FF2B5EF4-FFF2-40B4-BE49-F238E27FC236}">
                <a16:creationId xmlns:a16="http://schemas.microsoft.com/office/drawing/2014/main" id="{128F726A-350E-9C40-9C3A-A0A659B2251A}"/>
              </a:ext>
            </a:extLst>
          </p:cNvPr>
          <p:cNvSpPr>
            <a:spLocks noGrp="1"/>
          </p:cNvSpPr>
          <p:nvPr>
            <p:ph type="pic" sz="quarter" idx="17"/>
          </p:nvPr>
        </p:nvSpPr>
        <p:spPr>
          <a:xfrm>
            <a:off x="38111780" y="5708791"/>
            <a:ext cx="5525432" cy="5394325"/>
          </a:xfrm>
          <a:pattFill prst="pct75">
            <a:fgClr>
              <a:schemeClr val="accent1"/>
            </a:fgClr>
            <a:bgClr>
              <a:schemeClr val="bg1"/>
            </a:bgClr>
          </a:pattFill>
        </p:spPr>
        <p:txBody>
          <a:bodyPr>
            <a:normAutofit/>
          </a:bodyPr>
          <a:lstStyle>
            <a:lvl1pPr>
              <a:defRPr sz="6000"/>
            </a:lvl1pPr>
          </a:lstStyle>
          <a:p>
            <a:r>
              <a:rPr lang="en-US" dirty="0"/>
              <a:t>Click icon to add picture</a:t>
            </a:r>
          </a:p>
        </p:txBody>
      </p:sp>
      <p:sp>
        <p:nvSpPr>
          <p:cNvPr id="17" name="Picture Placeholder 14">
            <a:extLst>
              <a:ext uri="{FF2B5EF4-FFF2-40B4-BE49-F238E27FC236}">
                <a16:creationId xmlns:a16="http://schemas.microsoft.com/office/drawing/2014/main" id="{08EC7497-07D8-EA46-90EE-87BCDDD209B7}"/>
              </a:ext>
            </a:extLst>
          </p:cNvPr>
          <p:cNvSpPr>
            <a:spLocks noGrp="1"/>
          </p:cNvSpPr>
          <p:nvPr>
            <p:ph type="pic" sz="quarter" idx="18"/>
          </p:nvPr>
        </p:nvSpPr>
        <p:spPr>
          <a:xfrm>
            <a:off x="43992488" y="5708790"/>
            <a:ext cx="5525432" cy="5394325"/>
          </a:xfrm>
          <a:pattFill prst="pct75">
            <a:fgClr>
              <a:schemeClr val="accent1"/>
            </a:fgClr>
            <a:bgClr>
              <a:schemeClr val="bg1"/>
            </a:bgClr>
          </a:pattFill>
        </p:spPr>
        <p:txBody>
          <a:bodyPr>
            <a:normAutofit/>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6000"/>
            </a:lvl1pPr>
          </a:lstStyle>
          <a:p>
            <a:r>
              <a:rPr lang="en-US" dirty="0"/>
              <a:t>Click icon to add picture</a:t>
            </a:r>
          </a:p>
        </p:txBody>
      </p:sp>
      <p:sp>
        <p:nvSpPr>
          <p:cNvPr id="18" name="Picture Placeholder 14">
            <a:extLst>
              <a:ext uri="{FF2B5EF4-FFF2-40B4-BE49-F238E27FC236}">
                <a16:creationId xmlns:a16="http://schemas.microsoft.com/office/drawing/2014/main" id="{2F4A466A-A6C4-874C-ADEA-95D6E22A3F05}"/>
              </a:ext>
            </a:extLst>
          </p:cNvPr>
          <p:cNvSpPr>
            <a:spLocks noGrp="1"/>
          </p:cNvSpPr>
          <p:nvPr>
            <p:ph type="pic" sz="quarter" idx="19"/>
          </p:nvPr>
        </p:nvSpPr>
        <p:spPr>
          <a:xfrm>
            <a:off x="43992488" y="11416564"/>
            <a:ext cx="5525432" cy="5394325"/>
          </a:xfrm>
          <a:pattFill prst="pct75">
            <a:fgClr>
              <a:schemeClr val="accent1"/>
            </a:fgClr>
            <a:bgClr>
              <a:schemeClr val="bg1"/>
            </a:bgClr>
          </a:pattFill>
        </p:spPr>
        <p:txBody>
          <a:bodyPr>
            <a:normAutofit/>
          </a:bodyPr>
          <a:lstStyle>
            <a:lvl1pPr>
              <a:defRPr sz="6000"/>
            </a:lvl1pPr>
          </a:lstStyle>
          <a:p>
            <a:r>
              <a:rPr lang="en-US" dirty="0"/>
              <a:t>Click icon to add picture</a:t>
            </a:r>
          </a:p>
        </p:txBody>
      </p:sp>
    </p:spTree>
    <p:extLst>
      <p:ext uri="{BB962C8B-B14F-4D97-AF65-F5344CB8AC3E}">
        <p14:creationId xmlns:p14="http://schemas.microsoft.com/office/powerpoint/2010/main" val="19276891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2"/>
            <a:ext cx="46085760" cy="5486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2560320" y="7680963"/>
            <a:ext cx="46085760" cy="21724622"/>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30510483"/>
            <a:ext cx="11948160" cy="17526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7495520" y="30510483"/>
            <a:ext cx="16215360" cy="17526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0510483"/>
            <a:ext cx="11948160" cy="17526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55" r:id="rId1"/>
  </p:sldLayoutIdLst>
  <p:txStyles>
    <p:titleStyle>
      <a:lvl1pPr algn="ctr" defTabSz="1724284"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mn-lt"/>
          <a:ea typeface="+mn-ea"/>
          <a:cs typeface="+mn-cs"/>
        </a:defRPr>
      </a:lvl1pPr>
      <a:lvl2pPr marL="2801962" indent="-1077678" algn="l" defTabSz="1724284" rtl="0" eaLnBrk="1" latinLnBrk="0" hangingPunct="1">
        <a:spcBef>
          <a:spcPct val="20000"/>
        </a:spcBef>
        <a:buFont typeface="Arial"/>
        <a:buChar char="–"/>
        <a:defRPr sz="10600" kern="1200">
          <a:solidFill>
            <a:schemeClr val="tx1"/>
          </a:solidFill>
          <a:latin typeface="+mn-lt"/>
          <a:ea typeface="+mn-ea"/>
          <a:cs typeface="+mn-cs"/>
        </a:defRPr>
      </a:lvl2pPr>
      <a:lvl3pPr marL="4310710" indent="-862142" algn="l" defTabSz="1724284" rtl="0" eaLnBrk="1" latinLnBrk="0" hangingPunct="1">
        <a:spcBef>
          <a:spcPct val="20000"/>
        </a:spcBef>
        <a:buFont typeface="Arial"/>
        <a:buChar char="•"/>
        <a:defRPr sz="9100" kern="1200">
          <a:solidFill>
            <a:schemeClr val="tx1"/>
          </a:solidFill>
          <a:latin typeface="+mn-lt"/>
          <a:ea typeface="+mn-ea"/>
          <a:cs typeface="+mn-cs"/>
        </a:defRPr>
      </a:lvl3pPr>
      <a:lvl4pPr marL="6034994" indent="-862142" algn="l" defTabSz="1724284" rtl="0" eaLnBrk="1" latinLnBrk="0" hangingPunct="1">
        <a:spcBef>
          <a:spcPct val="20000"/>
        </a:spcBef>
        <a:buFont typeface="Arial"/>
        <a:buChar char="–"/>
        <a:defRPr sz="7500" kern="1200">
          <a:solidFill>
            <a:schemeClr val="tx1"/>
          </a:solidFill>
          <a:latin typeface="+mn-lt"/>
          <a:ea typeface="+mn-ea"/>
          <a:cs typeface="+mn-cs"/>
        </a:defRPr>
      </a:lvl4pPr>
      <a:lvl5pPr marL="7759278" indent="-862142" algn="l" defTabSz="1724284" rtl="0" eaLnBrk="1" latinLnBrk="0" hangingPunct="1">
        <a:spcBef>
          <a:spcPct val="20000"/>
        </a:spcBef>
        <a:buFont typeface="Arial"/>
        <a:buChar char="»"/>
        <a:defRPr sz="7500" kern="1200">
          <a:solidFill>
            <a:schemeClr val="tx1"/>
          </a:solidFill>
          <a:latin typeface="+mn-lt"/>
          <a:ea typeface="+mn-ea"/>
          <a:cs typeface="+mn-cs"/>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549C6CA-2CBF-FD43-801B-04A5DF68A30C}"/>
              </a:ext>
            </a:extLst>
          </p:cNvPr>
          <p:cNvPicPr>
            <a:picLocks noChangeAspect="1"/>
          </p:cNvPicPr>
          <p:nvPr/>
        </p:nvPicPr>
        <p:blipFill rotWithShape="1">
          <a:blip r:embed="rId2">
            <a:alphaModFix amt="5000"/>
          </a:blip>
          <a:srcRect r="20971"/>
          <a:stretch/>
        </p:blipFill>
        <p:spPr>
          <a:xfrm>
            <a:off x="33411273" y="8263675"/>
            <a:ext cx="17795127" cy="22517163"/>
          </a:xfrm>
          <a:prstGeom prst="rect">
            <a:avLst/>
          </a:prstGeom>
        </p:spPr>
      </p:pic>
      <p:sp>
        <p:nvSpPr>
          <p:cNvPr id="2" name="Picture Placeholder 1">
            <a:extLst>
              <a:ext uri="{FF2B5EF4-FFF2-40B4-BE49-F238E27FC236}">
                <a16:creationId xmlns:a16="http://schemas.microsoft.com/office/drawing/2014/main" id="{94C35DAB-8EA2-2E40-9EB3-97BBAC631A44}"/>
              </a:ext>
            </a:extLst>
          </p:cNvPr>
          <p:cNvSpPr>
            <a:spLocks noGrp="1"/>
          </p:cNvSpPr>
          <p:nvPr>
            <p:ph type="pic" sz="quarter" idx="15"/>
          </p:nvPr>
        </p:nvSpPr>
        <p:spPr>
          <a:xfrm>
            <a:off x="28224798" y="20237450"/>
            <a:ext cx="10356850" cy="8196263"/>
          </a:xfrm>
        </p:spPr>
      </p:sp>
      <p:sp>
        <p:nvSpPr>
          <p:cNvPr id="3" name="Picture Placeholder 2">
            <a:extLst>
              <a:ext uri="{FF2B5EF4-FFF2-40B4-BE49-F238E27FC236}">
                <a16:creationId xmlns:a16="http://schemas.microsoft.com/office/drawing/2014/main" id="{C27C8616-094C-4A4A-934F-60E44527FB1D}"/>
              </a:ext>
            </a:extLst>
          </p:cNvPr>
          <p:cNvSpPr>
            <a:spLocks noGrp="1"/>
          </p:cNvSpPr>
          <p:nvPr>
            <p:ph type="pic" sz="quarter" idx="13"/>
          </p:nvPr>
        </p:nvSpPr>
        <p:spPr>
          <a:xfrm>
            <a:off x="1778635" y="15316200"/>
            <a:ext cx="11031538" cy="13254038"/>
          </a:xfrm>
        </p:spPr>
      </p:sp>
      <p:sp>
        <p:nvSpPr>
          <p:cNvPr id="4" name="Picture Placeholder 3">
            <a:extLst>
              <a:ext uri="{FF2B5EF4-FFF2-40B4-BE49-F238E27FC236}">
                <a16:creationId xmlns:a16="http://schemas.microsoft.com/office/drawing/2014/main" id="{669254DD-3589-6F4A-A2D5-68312ABDC7B4}"/>
              </a:ext>
            </a:extLst>
          </p:cNvPr>
          <p:cNvSpPr>
            <a:spLocks noGrp="1"/>
          </p:cNvSpPr>
          <p:nvPr>
            <p:ph type="pic" sz="quarter" idx="14"/>
          </p:nvPr>
        </p:nvSpPr>
        <p:spPr>
          <a:xfrm>
            <a:off x="15065877" y="15316200"/>
            <a:ext cx="11031538" cy="13254038"/>
          </a:xfrm>
        </p:spPr>
      </p:sp>
      <p:sp>
        <p:nvSpPr>
          <p:cNvPr id="5" name="Picture Placeholder 4">
            <a:extLst>
              <a:ext uri="{FF2B5EF4-FFF2-40B4-BE49-F238E27FC236}">
                <a16:creationId xmlns:a16="http://schemas.microsoft.com/office/drawing/2014/main" id="{948546D3-1EA4-204E-8025-AE690C97F668}"/>
              </a:ext>
            </a:extLst>
          </p:cNvPr>
          <p:cNvSpPr>
            <a:spLocks noGrp="1"/>
          </p:cNvSpPr>
          <p:nvPr>
            <p:ph type="pic" sz="quarter" idx="16"/>
          </p:nvPr>
        </p:nvSpPr>
        <p:spPr>
          <a:xfrm>
            <a:off x="38126035" y="11416564"/>
            <a:ext cx="5525432" cy="5394325"/>
          </a:xfrm>
        </p:spPr>
      </p:sp>
      <p:sp>
        <p:nvSpPr>
          <p:cNvPr id="6" name="Picture Placeholder 5">
            <a:extLst>
              <a:ext uri="{FF2B5EF4-FFF2-40B4-BE49-F238E27FC236}">
                <a16:creationId xmlns:a16="http://schemas.microsoft.com/office/drawing/2014/main" id="{F85B4EBD-5CB7-7447-9A08-7DD01524BCF4}"/>
              </a:ext>
            </a:extLst>
          </p:cNvPr>
          <p:cNvSpPr>
            <a:spLocks noGrp="1"/>
          </p:cNvSpPr>
          <p:nvPr>
            <p:ph type="pic" sz="quarter" idx="17"/>
          </p:nvPr>
        </p:nvSpPr>
        <p:spPr>
          <a:xfrm>
            <a:off x="38125844" y="5708791"/>
            <a:ext cx="5525432" cy="5394325"/>
          </a:xfrm>
        </p:spPr>
      </p:sp>
      <p:sp>
        <p:nvSpPr>
          <p:cNvPr id="7" name="Picture Placeholder 6">
            <a:extLst>
              <a:ext uri="{FF2B5EF4-FFF2-40B4-BE49-F238E27FC236}">
                <a16:creationId xmlns:a16="http://schemas.microsoft.com/office/drawing/2014/main" id="{784E9C35-0B78-1043-83F9-079429F39112}"/>
              </a:ext>
            </a:extLst>
          </p:cNvPr>
          <p:cNvSpPr>
            <a:spLocks noGrp="1"/>
          </p:cNvSpPr>
          <p:nvPr>
            <p:ph type="pic" sz="quarter" idx="18"/>
          </p:nvPr>
        </p:nvSpPr>
        <p:spPr>
          <a:xfrm>
            <a:off x="44006552" y="5708790"/>
            <a:ext cx="5525432" cy="5394325"/>
          </a:xfrm>
        </p:spPr>
      </p:sp>
      <p:sp>
        <p:nvSpPr>
          <p:cNvPr id="8" name="Picture Placeholder 7">
            <a:extLst>
              <a:ext uri="{FF2B5EF4-FFF2-40B4-BE49-F238E27FC236}">
                <a16:creationId xmlns:a16="http://schemas.microsoft.com/office/drawing/2014/main" id="{09710EA7-DB8A-1E4B-AA6B-1C335E641C56}"/>
              </a:ext>
            </a:extLst>
          </p:cNvPr>
          <p:cNvSpPr>
            <a:spLocks noGrp="1"/>
          </p:cNvSpPr>
          <p:nvPr>
            <p:ph type="pic" sz="quarter" idx="19"/>
          </p:nvPr>
        </p:nvSpPr>
        <p:spPr>
          <a:xfrm>
            <a:off x="44006552" y="11416564"/>
            <a:ext cx="5525432" cy="5394325"/>
          </a:xfrm>
        </p:spPr>
      </p:sp>
      <p:sp>
        <p:nvSpPr>
          <p:cNvPr id="10" name="TextBox 9">
            <a:extLst>
              <a:ext uri="{FF2B5EF4-FFF2-40B4-BE49-F238E27FC236}">
                <a16:creationId xmlns:a16="http://schemas.microsoft.com/office/drawing/2014/main" id="{17266641-BBA3-6840-B747-ACED888EA57F}"/>
              </a:ext>
            </a:extLst>
          </p:cNvPr>
          <p:cNvSpPr txBox="1"/>
          <p:nvPr/>
        </p:nvSpPr>
        <p:spPr>
          <a:xfrm>
            <a:off x="15066747" y="5702833"/>
            <a:ext cx="11030668" cy="7714420"/>
          </a:xfrm>
          <a:prstGeom prst="rect">
            <a:avLst/>
          </a:prstGeom>
          <a:noFill/>
        </p:spPr>
        <p:txBody>
          <a:bodyPr wrap="square" rtlCol="0">
            <a:spAutoFit/>
          </a:bodyPr>
          <a:lstStyle/>
          <a:p>
            <a:r>
              <a:rPr lang="en-US" b="1" dirty="0">
                <a:solidFill>
                  <a:schemeClr val="tx2"/>
                </a:solidFill>
                <a:latin typeface="Red Hat Display" panose="02010503040201060303" pitchFamily="2" charset="77"/>
              </a:rPr>
              <a:t>METHODS</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1" name="TextBox 10">
            <a:extLst>
              <a:ext uri="{FF2B5EF4-FFF2-40B4-BE49-F238E27FC236}">
                <a16:creationId xmlns:a16="http://schemas.microsoft.com/office/drawing/2014/main" id="{75F58E1D-2686-AF44-AA6A-D3C6239F2060}"/>
              </a:ext>
            </a:extLst>
          </p:cNvPr>
          <p:cNvSpPr txBox="1"/>
          <p:nvPr/>
        </p:nvSpPr>
        <p:spPr>
          <a:xfrm>
            <a:off x="1778883" y="28801404"/>
            <a:ext cx="11030668" cy="1796646"/>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2" name="TextBox 11">
            <a:extLst>
              <a:ext uri="{FF2B5EF4-FFF2-40B4-BE49-F238E27FC236}">
                <a16:creationId xmlns:a16="http://schemas.microsoft.com/office/drawing/2014/main" id="{E29F789C-1851-EC48-8C4C-462F7B1E7B64}"/>
              </a:ext>
            </a:extLst>
          </p:cNvPr>
          <p:cNvSpPr txBox="1"/>
          <p:nvPr/>
        </p:nvSpPr>
        <p:spPr>
          <a:xfrm>
            <a:off x="1778883" y="5702833"/>
            <a:ext cx="11030668" cy="7714420"/>
          </a:xfrm>
          <a:prstGeom prst="rect">
            <a:avLst/>
          </a:prstGeom>
          <a:noFill/>
        </p:spPr>
        <p:txBody>
          <a:bodyPr wrap="square" rtlCol="0">
            <a:spAutoFit/>
          </a:bodyPr>
          <a:lstStyle/>
          <a:p>
            <a:r>
              <a:rPr lang="en-US" b="1" dirty="0">
                <a:solidFill>
                  <a:schemeClr val="tx2"/>
                </a:solidFill>
                <a:latin typeface="Red Hat Display" panose="02010503040201060303" pitchFamily="2" charset="77"/>
              </a:rPr>
              <a:t>INTRODUCTION</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3" name="TextBox 12">
            <a:extLst>
              <a:ext uri="{FF2B5EF4-FFF2-40B4-BE49-F238E27FC236}">
                <a16:creationId xmlns:a16="http://schemas.microsoft.com/office/drawing/2014/main" id="{EF3F40A2-D7DE-EC47-9908-43CBFB37863D}"/>
              </a:ext>
            </a:extLst>
          </p:cNvPr>
          <p:cNvSpPr txBox="1"/>
          <p:nvPr/>
        </p:nvSpPr>
        <p:spPr>
          <a:xfrm>
            <a:off x="15066747" y="28801404"/>
            <a:ext cx="11030668" cy="1796646"/>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4" name="TextBox 13">
            <a:extLst>
              <a:ext uri="{FF2B5EF4-FFF2-40B4-BE49-F238E27FC236}">
                <a16:creationId xmlns:a16="http://schemas.microsoft.com/office/drawing/2014/main" id="{E393785A-639C-5D4E-B6B3-DF098545D672}"/>
              </a:ext>
            </a:extLst>
          </p:cNvPr>
          <p:cNvSpPr txBox="1"/>
          <p:nvPr/>
        </p:nvSpPr>
        <p:spPr>
          <a:xfrm>
            <a:off x="38125591" y="17091015"/>
            <a:ext cx="10357043" cy="1777666"/>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5" name="TextBox 14">
            <a:extLst>
              <a:ext uri="{FF2B5EF4-FFF2-40B4-BE49-F238E27FC236}">
                <a16:creationId xmlns:a16="http://schemas.microsoft.com/office/drawing/2014/main" id="{1261126F-C25E-E740-A226-D3F0022E0077}"/>
              </a:ext>
            </a:extLst>
          </p:cNvPr>
          <p:cNvSpPr txBox="1"/>
          <p:nvPr/>
        </p:nvSpPr>
        <p:spPr>
          <a:xfrm>
            <a:off x="28225086" y="5702833"/>
            <a:ext cx="9143814" cy="9007081"/>
          </a:xfrm>
          <a:prstGeom prst="rect">
            <a:avLst/>
          </a:prstGeom>
          <a:noFill/>
        </p:spPr>
        <p:txBody>
          <a:bodyPr wrap="square" rtlCol="0">
            <a:spAutoFit/>
          </a:bodyPr>
          <a:lstStyle/>
          <a:p>
            <a:r>
              <a:rPr lang="en-US" b="1" dirty="0">
                <a:solidFill>
                  <a:schemeClr val="tx2"/>
                </a:solidFill>
                <a:latin typeface="Red Hat Display" panose="02010503040201060303" pitchFamily="2" charset="77"/>
              </a:rPr>
              <a:t>RESULTS</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cxnSp>
        <p:nvCxnSpPr>
          <p:cNvPr id="16" name="Straight Connector 15">
            <a:extLst>
              <a:ext uri="{FF2B5EF4-FFF2-40B4-BE49-F238E27FC236}">
                <a16:creationId xmlns:a16="http://schemas.microsoft.com/office/drawing/2014/main" id="{B88C9D57-A21B-BC44-8CAF-A23650F54B84}"/>
              </a:ext>
            </a:extLst>
          </p:cNvPr>
          <p:cNvCxnSpPr/>
          <p:nvPr/>
        </p:nvCxnSpPr>
        <p:spPr>
          <a:xfrm>
            <a:off x="13966824" y="5537860"/>
            <a:ext cx="0" cy="25674892"/>
          </a:xfrm>
          <a:prstGeom prst="line">
            <a:avLst/>
          </a:prstGeom>
          <a:ln w="4445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14AF6529-FB52-F344-B1E4-809D62506395}"/>
              </a:ext>
            </a:extLst>
          </p:cNvPr>
          <p:cNvCxnSpPr/>
          <p:nvPr/>
        </p:nvCxnSpPr>
        <p:spPr>
          <a:xfrm>
            <a:off x="27238876" y="5690260"/>
            <a:ext cx="0" cy="25674892"/>
          </a:xfrm>
          <a:prstGeom prst="line">
            <a:avLst/>
          </a:prstGeom>
          <a:ln w="4445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1F3F0D65-089E-EA4E-85BB-6323182CC1B9}"/>
              </a:ext>
            </a:extLst>
          </p:cNvPr>
          <p:cNvSpPr txBox="1"/>
          <p:nvPr/>
        </p:nvSpPr>
        <p:spPr>
          <a:xfrm>
            <a:off x="28225086" y="28677374"/>
            <a:ext cx="10357043" cy="1777666"/>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9" name="TextBox 18">
            <a:extLst>
              <a:ext uri="{FF2B5EF4-FFF2-40B4-BE49-F238E27FC236}">
                <a16:creationId xmlns:a16="http://schemas.microsoft.com/office/drawing/2014/main" id="{21E5AFD6-7034-8E45-A954-C4809C29E06C}"/>
              </a:ext>
            </a:extLst>
          </p:cNvPr>
          <p:cNvSpPr txBox="1"/>
          <p:nvPr/>
        </p:nvSpPr>
        <p:spPr>
          <a:xfrm>
            <a:off x="39568338" y="20049043"/>
            <a:ext cx="9662958" cy="8576259"/>
          </a:xfrm>
          <a:prstGeom prst="rect">
            <a:avLst/>
          </a:prstGeom>
          <a:noFill/>
        </p:spPr>
        <p:txBody>
          <a:bodyPr wrap="square" rtlCol="0">
            <a:spAutoFit/>
          </a:bodyPr>
          <a:lstStyle/>
          <a:p>
            <a:r>
              <a:rPr lang="en-US" b="1" dirty="0">
                <a:solidFill>
                  <a:schemeClr val="tx2"/>
                </a:solidFill>
                <a:latin typeface="Red Hat Display" panose="02010503040201060303" pitchFamily="2" charset="77"/>
              </a:rPr>
              <a:t>CONCLUSION</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cxnSp>
        <p:nvCxnSpPr>
          <p:cNvPr id="20" name="Straight Connector 19">
            <a:extLst>
              <a:ext uri="{FF2B5EF4-FFF2-40B4-BE49-F238E27FC236}">
                <a16:creationId xmlns:a16="http://schemas.microsoft.com/office/drawing/2014/main" id="{31B08594-1F75-3047-9DC4-5802250A26E8}"/>
              </a:ext>
            </a:extLst>
          </p:cNvPr>
          <p:cNvCxnSpPr>
            <a:cxnSpLocks/>
          </p:cNvCxnSpPr>
          <p:nvPr/>
        </p:nvCxnSpPr>
        <p:spPr>
          <a:xfrm>
            <a:off x="28225086" y="19514567"/>
            <a:ext cx="21006210" cy="0"/>
          </a:xfrm>
          <a:prstGeom prst="line">
            <a:avLst/>
          </a:prstGeom>
          <a:ln w="44450">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21" name="Picture 20">
            <a:extLst>
              <a:ext uri="{FF2B5EF4-FFF2-40B4-BE49-F238E27FC236}">
                <a16:creationId xmlns:a16="http://schemas.microsoft.com/office/drawing/2014/main" id="{B36D5D7F-9764-5846-8FF5-96CBFFD37F1D}"/>
              </a:ext>
            </a:extLst>
          </p:cNvPr>
          <p:cNvPicPr>
            <a:picLocks noChangeAspect="1"/>
          </p:cNvPicPr>
          <p:nvPr/>
        </p:nvPicPr>
        <p:blipFill>
          <a:blip r:embed="rId3"/>
          <a:stretch>
            <a:fillRect/>
          </a:stretch>
        </p:blipFill>
        <p:spPr>
          <a:xfrm>
            <a:off x="40723684" y="1511417"/>
            <a:ext cx="8507612" cy="2078783"/>
          </a:xfrm>
          <a:prstGeom prst="rect">
            <a:avLst/>
          </a:prstGeom>
        </p:spPr>
      </p:pic>
      <p:sp>
        <p:nvSpPr>
          <p:cNvPr id="22" name="TextBox 21">
            <a:extLst>
              <a:ext uri="{FF2B5EF4-FFF2-40B4-BE49-F238E27FC236}">
                <a16:creationId xmlns:a16="http://schemas.microsoft.com/office/drawing/2014/main" id="{6A2811F8-4988-A94C-B78F-4300C89B9E60}"/>
              </a:ext>
            </a:extLst>
          </p:cNvPr>
          <p:cNvSpPr txBox="1"/>
          <p:nvPr/>
        </p:nvSpPr>
        <p:spPr>
          <a:xfrm>
            <a:off x="1778883" y="846664"/>
            <a:ext cx="33763959" cy="2862322"/>
          </a:xfrm>
          <a:prstGeom prst="rect">
            <a:avLst/>
          </a:prstGeom>
          <a:noFill/>
        </p:spPr>
        <p:txBody>
          <a:bodyPr wrap="square" rtlCol="0">
            <a:spAutoFit/>
          </a:bodyPr>
          <a:lstStyle/>
          <a:p>
            <a:r>
              <a:rPr lang="en-US" sz="18000" dirty="0">
                <a:latin typeface="Red Hat Display" panose="02010503040201060303" pitchFamily="2" charset="77"/>
              </a:rPr>
              <a:t>Full Title of your Poster Here</a:t>
            </a:r>
          </a:p>
        </p:txBody>
      </p:sp>
      <p:sp>
        <p:nvSpPr>
          <p:cNvPr id="23" name="TextBox 22">
            <a:extLst>
              <a:ext uri="{FF2B5EF4-FFF2-40B4-BE49-F238E27FC236}">
                <a16:creationId xmlns:a16="http://schemas.microsoft.com/office/drawing/2014/main" id="{F6C28D89-7CCA-3644-A10A-D3F030650A58}"/>
              </a:ext>
            </a:extLst>
          </p:cNvPr>
          <p:cNvSpPr txBox="1"/>
          <p:nvPr/>
        </p:nvSpPr>
        <p:spPr>
          <a:xfrm>
            <a:off x="1778883" y="3493789"/>
            <a:ext cx="29676477" cy="1015663"/>
          </a:xfrm>
          <a:prstGeom prst="rect">
            <a:avLst/>
          </a:prstGeom>
          <a:noFill/>
        </p:spPr>
        <p:txBody>
          <a:bodyPr wrap="square" rtlCol="0">
            <a:spAutoFit/>
          </a:bodyPr>
          <a:lstStyle/>
          <a:p>
            <a:r>
              <a:rPr lang="en-US" sz="6000" dirty="0">
                <a:latin typeface="Red Hat Display" panose="02010503040201060303" pitchFamily="2" charset="77"/>
              </a:rPr>
              <a:t>Authors and Affiliations | Authors and Affiliations</a:t>
            </a:r>
          </a:p>
        </p:txBody>
      </p:sp>
    </p:spTree>
    <p:extLst>
      <p:ext uri="{BB962C8B-B14F-4D97-AF65-F5344CB8AC3E}">
        <p14:creationId xmlns:p14="http://schemas.microsoft.com/office/powerpoint/2010/main" val="381776030"/>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TotalTime>
  <Words>1449</Words>
  <Application>Microsoft Macintosh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40</cp:revision>
  <cp:lastPrinted>2012-06-14T15:19:58Z</cp:lastPrinted>
  <dcterms:created xsi:type="dcterms:W3CDTF">2012-04-25T16:44:56Z</dcterms:created>
  <dcterms:modified xsi:type="dcterms:W3CDTF">2020-08-03T18:15:37Z</dcterms:modified>
  <cp:category/>
</cp:coreProperties>
</file>